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5" r:id="rId3"/>
    <p:sldId id="269" r:id="rId4"/>
    <p:sldId id="271" r:id="rId5"/>
    <p:sldId id="270" r:id="rId6"/>
    <p:sldId id="272" r:id="rId7"/>
    <p:sldId id="274" r:id="rId8"/>
    <p:sldId id="282" r:id="rId9"/>
    <p:sldId id="283" r:id="rId10"/>
    <p:sldId id="275" r:id="rId11"/>
    <p:sldId id="284" r:id="rId12"/>
    <p:sldId id="285" r:id="rId13"/>
    <p:sldId id="273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53066" autoAdjust="0"/>
  </p:normalViewPr>
  <p:slideViewPr>
    <p:cSldViewPr snapToGrid="0">
      <p:cViewPr varScale="1">
        <p:scale>
          <a:sx n="56" d="100"/>
          <a:sy n="56" d="100"/>
        </p:scale>
        <p:origin x="1074" y="42"/>
      </p:cViewPr>
      <p:guideLst>
        <p:guide orient="horz" pos="20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8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7C5342-15A5-47E1-8BA0-DB11D11157C8}" type="doc">
      <dgm:prSet loTypeId="urn:microsoft.com/office/officeart/2005/8/layout/hProcess3" loCatId="process" qsTypeId="urn:microsoft.com/office/officeart/2005/8/quickstyle/simple2" qsCatId="simple" csTypeId="urn:microsoft.com/office/officeart/2005/8/colors/accent4_2" csCatId="accent4" phldr="1"/>
      <dgm:spPr/>
    </dgm:pt>
    <dgm:pt modelId="{CA9599D1-CEF6-41D4-B564-E3564939E2EC}">
      <dgm:prSet phldrT="[Texto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C</a:t>
          </a:r>
        </a:p>
      </dgm:t>
    </dgm:pt>
    <dgm:pt modelId="{8CFF7BC4-AEB9-4C1F-B74E-A7E54E14097C}" type="parTrans" cxnId="{577965D8-32D6-4CA1-8F01-4EB33B45CA83}">
      <dgm:prSet/>
      <dgm:spPr/>
      <dgm:t>
        <a:bodyPr/>
        <a:lstStyle/>
        <a:p>
          <a:endParaRPr lang="pt-BR"/>
        </a:p>
      </dgm:t>
    </dgm:pt>
    <dgm:pt modelId="{CD8FDA66-765C-4BA2-AF03-4184BD8964BA}" type="sibTrans" cxnId="{577965D8-32D6-4CA1-8F01-4EB33B45CA83}">
      <dgm:prSet/>
      <dgm:spPr/>
      <dgm:t>
        <a:bodyPr/>
        <a:lstStyle/>
        <a:p>
          <a:endParaRPr lang="pt-BR"/>
        </a:p>
      </dgm:t>
    </dgm:pt>
    <dgm:pt modelId="{FFE93F09-9062-43FF-ACAD-21B56C4FC979}">
      <dgm:prSet phldrT="[Texto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C++ </a:t>
          </a:r>
        </a:p>
      </dgm:t>
    </dgm:pt>
    <dgm:pt modelId="{EA23D916-FD3A-4317-BCBA-C2B4B0754C9A}" type="parTrans" cxnId="{F7714F4F-E7B8-48CB-90E1-FEF6357FA61D}">
      <dgm:prSet/>
      <dgm:spPr/>
      <dgm:t>
        <a:bodyPr/>
        <a:lstStyle/>
        <a:p>
          <a:endParaRPr lang="pt-BR"/>
        </a:p>
      </dgm:t>
    </dgm:pt>
    <dgm:pt modelId="{04C12F28-2801-4A39-87C1-B04AEE70DD22}" type="sibTrans" cxnId="{F7714F4F-E7B8-48CB-90E1-FEF6357FA61D}">
      <dgm:prSet/>
      <dgm:spPr/>
      <dgm:t>
        <a:bodyPr/>
        <a:lstStyle/>
        <a:p>
          <a:endParaRPr lang="pt-BR"/>
        </a:p>
      </dgm:t>
    </dgm:pt>
    <dgm:pt modelId="{BECD860C-4C8B-4089-B9AC-41DC60E4328E}">
      <dgm:prSet phldrT="[Texto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Java</a:t>
          </a:r>
        </a:p>
      </dgm:t>
    </dgm:pt>
    <dgm:pt modelId="{D8B05706-2088-4861-9B2F-06F51F589CD8}" type="parTrans" cxnId="{037902C2-0331-4851-ADB2-ADA88513DDFC}">
      <dgm:prSet/>
      <dgm:spPr/>
      <dgm:t>
        <a:bodyPr/>
        <a:lstStyle/>
        <a:p>
          <a:endParaRPr lang="pt-BR"/>
        </a:p>
      </dgm:t>
    </dgm:pt>
    <dgm:pt modelId="{EA8D3789-3195-49AF-995F-AEC7A8099FA7}" type="sibTrans" cxnId="{037902C2-0331-4851-ADB2-ADA88513DDFC}">
      <dgm:prSet/>
      <dgm:spPr/>
      <dgm:t>
        <a:bodyPr/>
        <a:lstStyle/>
        <a:p>
          <a:endParaRPr lang="pt-BR"/>
        </a:p>
      </dgm:t>
    </dgm:pt>
    <dgm:pt modelId="{ECD0DA00-624B-45D1-A9B4-C6543F1FB727}" type="pres">
      <dgm:prSet presAssocID="{827C5342-15A5-47E1-8BA0-DB11D11157C8}" presName="Name0" presStyleCnt="0">
        <dgm:presLayoutVars>
          <dgm:dir/>
          <dgm:animLvl val="lvl"/>
          <dgm:resizeHandles val="exact"/>
        </dgm:presLayoutVars>
      </dgm:prSet>
      <dgm:spPr/>
    </dgm:pt>
    <dgm:pt modelId="{B8D03AD3-6B2A-4228-A7F4-64869A54D8D3}" type="pres">
      <dgm:prSet presAssocID="{827C5342-15A5-47E1-8BA0-DB11D11157C8}" presName="dummy" presStyleCnt="0"/>
      <dgm:spPr/>
    </dgm:pt>
    <dgm:pt modelId="{E89443F0-DE1B-408B-8F96-59D36ADC4A76}" type="pres">
      <dgm:prSet presAssocID="{827C5342-15A5-47E1-8BA0-DB11D11157C8}" presName="linH" presStyleCnt="0"/>
      <dgm:spPr/>
    </dgm:pt>
    <dgm:pt modelId="{03697C21-9901-4509-81FC-E7CC72A03FD9}" type="pres">
      <dgm:prSet presAssocID="{827C5342-15A5-47E1-8BA0-DB11D11157C8}" presName="padding1" presStyleCnt="0"/>
      <dgm:spPr/>
    </dgm:pt>
    <dgm:pt modelId="{BF828EC7-5E7E-4363-8C94-7E29809FF469}" type="pres">
      <dgm:prSet presAssocID="{CA9599D1-CEF6-41D4-B564-E3564939E2EC}" presName="linV" presStyleCnt="0"/>
      <dgm:spPr/>
    </dgm:pt>
    <dgm:pt modelId="{50DA1190-98FE-4F39-902A-D1C927616205}" type="pres">
      <dgm:prSet presAssocID="{CA9599D1-CEF6-41D4-B564-E3564939E2EC}" presName="spVertical1" presStyleCnt="0"/>
      <dgm:spPr/>
    </dgm:pt>
    <dgm:pt modelId="{7EEB6D92-1217-4EF7-B1D8-07FCD0785956}" type="pres">
      <dgm:prSet presAssocID="{CA9599D1-CEF6-41D4-B564-E3564939E2EC}" presName="parTx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DDDDC6F4-55D2-4E94-953E-3DF078719E55}" type="pres">
      <dgm:prSet presAssocID="{CA9599D1-CEF6-41D4-B564-E3564939E2EC}" presName="spVertical2" presStyleCnt="0"/>
      <dgm:spPr/>
    </dgm:pt>
    <dgm:pt modelId="{60192167-30D0-43CE-887A-8209B84ADCA0}" type="pres">
      <dgm:prSet presAssocID="{CA9599D1-CEF6-41D4-B564-E3564939E2EC}" presName="spVertical3" presStyleCnt="0"/>
      <dgm:spPr/>
    </dgm:pt>
    <dgm:pt modelId="{3FB0943D-3706-4CDB-A8D8-2E4284A7142D}" type="pres">
      <dgm:prSet presAssocID="{CD8FDA66-765C-4BA2-AF03-4184BD8964BA}" presName="space" presStyleCnt="0"/>
      <dgm:spPr/>
    </dgm:pt>
    <dgm:pt modelId="{FE73AE69-62CA-48FF-A54D-FDCB6DE7C76E}" type="pres">
      <dgm:prSet presAssocID="{FFE93F09-9062-43FF-ACAD-21B56C4FC979}" presName="linV" presStyleCnt="0"/>
      <dgm:spPr/>
    </dgm:pt>
    <dgm:pt modelId="{72CC623C-C6F8-4D06-A6D0-6DDCB2E28050}" type="pres">
      <dgm:prSet presAssocID="{FFE93F09-9062-43FF-ACAD-21B56C4FC979}" presName="spVertical1" presStyleCnt="0"/>
      <dgm:spPr/>
    </dgm:pt>
    <dgm:pt modelId="{53D4BBB5-8144-4406-A550-09F5D2F0D571}" type="pres">
      <dgm:prSet presAssocID="{FFE93F09-9062-43FF-ACAD-21B56C4FC979}" presName="parTx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A666DF02-013F-4BC5-9F01-8E3B83185873}" type="pres">
      <dgm:prSet presAssocID="{FFE93F09-9062-43FF-ACAD-21B56C4FC979}" presName="spVertical2" presStyleCnt="0"/>
      <dgm:spPr/>
    </dgm:pt>
    <dgm:pt modelId="{B29FF0F3-C80C-417D-84E6-1CA0427C7936}" type="pres">
      <dgm:prSet presAssocID="{FFE93F09-9062-43FF-ACAD-21B56C4FC979}" presName="spVertical3" presStyleCnt="0"/>
      <dgm:spPr/>
    </dgm:pt>
    <dgm:pt modelId="{D42324DF-FC47-49CD-9530-2FCF0B6FB4DD}" type="pres">
      <dgm:prSet presAssocID="{04C12F28-2801-4A39-87C1-B04AEE70DD22}" presName="space" presStyleCnt="0"/>
      <dgm:spPr/>
    </dgm:pt>
    <dgm:pt modelId="{5098578F-14B6-44BA-B543-776415D97141}" type="pres">
      <dgm:prSet presAssocID="{BECD860C-4C8B-4089-B9AC-41DC60E4328E}" presName="linV" presStyleCnt="0"/>
      <dgm:spPr/>
    </dgm:pt>
    <dgm:pt modelId="{E1D0CAF0-A5EA-4FDD-A1A8-92510EC02E30}" type="pres">
      <dgm:prSet presAssocID="{BECD860C-4C8B-4089-B9AC-41DC60E4328E}" presName="spVertical1" presStyleCnt="0"/>
      <dgm:spPr/>
    </dgm:pt>
    <dgm:pt modelId="{AC25DAA7-6791-4C3C-9E58-78B0A0F10BB2}" type="pres">
      <dgm:prSet presAssocID="{BECD860C-4C8B-4089-B9AC-41DC60E4328E}" presName="parTx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F1C69224-2DDA-4F60-A4A9-50C14855DF66}" type="pres">
      <dgm:prSet presAssocID="{BECD860C-4C8B-4089-B9AC-41DC60E4328E}" presName="spVertical2" presStyleCnt="0"/>
      <dgm:spPr/>
    </dgm:pt>
    <dgm:pt modelId="{DB1F64DA-8949-4023-B696-B5FF281FA714}" type="pres">
      <dgm:prSet presAssocID="{BECD860C-4C8B-4089-B9AC-41DC60E4328E}" presName="spVertical3" presStyleCnt="0"/>
      <dgm:spPr/>
    </dgm:pt>
    <dgm:pt modelId="{13A46080-B7F0-41AB-B2D7-269D190B68BC}" type="pres">
      <dgm:prSet presAssocID="{827C5342-15A5-47E1-8BA0-DB11D11157C8}" presName="padding2" presStyleCnt="0"/>
      <dgm:spPr/>
    </dgm:pt>
    <dgm:pt modelId="{C5A58943-5176-4FA5-8CEA-3B7154887BB8}" type="pres">
      <dgm:prSet presAssocID="{827C5342-15A5-47E1-8BA0-DB11D11157C8}" presName="negArrow" presStyleCnt="0"/>
      <dgm:spPr/>
    </dgm:pt>
    <dgm:pt modelId="{2E190B6E-61DB-4859-8BFB-55C6AAB06881}" type="pres">
      <dgm:prSet presAssocID="{827C5342-15A5-47E1-8BA0-DB11D11157C8}" presName="backgroundArrow" presStyleLbl="node1" presStyleIdx="0" presStyleCnt="1" custLinFactNeighborY="1270"/>
      <dgm:spPr/>
    </dgm:pt>
  </dgm:ptLst>
  <dgm:cxnLst>
    <dgm:cxn modelId="{65BF1F0D-28A1-443D-A5BB-257154890562}" type="presOf" srcId="{FFE93F09-9062-43FF-ACAD-21B56C4FC979}" destId="{53D4BBB5-8144-4406-A550-09F5D2F0D571}" srcOrd="0" destOrd="0" presId="urn:microsoft.com/office/officeart/2005/8/layout/hProcess3"/>
    <dgm:cxn modelId="{F7714F4F-E7B8-48CB-90E1-FEF6357FA61D}" srcId="{827C5342-15A5-47E1-8BA0-DB11D11157C8}" destId="{FFE93F09-9062-43FF-ACAD-21B56C4FC979}" srcOrd="1" destOrd="0" parTransId="{EA23D916-FD3A-4317-BCBA-C2B4B0754C9A}" sibTransId="{04C12F28-2801-4A39-87C1-B04AEE70DD22}"/>
    <dgm:cxn modelId="{6BF5587C-4889-41B9-A53A-02B0EAFD7E75}" type="presOf" srcId="{CA9599D1-CEF6-41D4-B564-E3564939E2EC}" destId="{7EEB6D92-1217-4EF7-B1D8-07FCD0785956}" srcOrd="0" destOrd="0" presId="urn:microsoft.com/office/officeart/2005/8/layout/hProcess3"/>
    <dgm:cxn modelId="{037902C2-0331-4851-ADB2-ADA88513DDFC}" srcId="{827C5342-15A5-47E1-8BA0-DB11D11157C8}" destId="{BECD860C-4C8B-4089-B9AC-41DC60E4328E}" srcOrd="2" destOrd="0" parTransId="{D8B05706-2088-4861-9B2F-06F51F589CD8}" sibTransId="{EA8D3789-3195-49AF-995F-AEC7A8099FA7}"/>
    <dgm:cxn modelId="{577965D8-32D6-4CA1-8F01-4EB33B45CA83}" srcId="{827C5342-15A5-47E1-8BA0-DB11D11157C8}" destId="{CA9599D1-CEF6-41D4-B564-E3564939E2EC}" srcOrd="0" destOrd="0" parTransId="{8CFF7BC4-AEB9-4C1F-B74E-A7E54E14097C}" sibTransId="{CD8FDA66-765C-4BA2-AF03-4184BD8964BA}"/>
    <dgm:cxn modelId="{D01D4CDC-8875-432C-B9D9-CAF6A02CDC40}" type="presOf" srcId="{BECD860C-4C8B-4089-B9AC-41DC60E4328E}" destId="{AC25DAA7-6791-4C3C-9E58-78B0A0F10BB2}" srcOrd="0" destOrd="0" presId="urn:microsoft.com/office/officeart/2005/8/layout/hProcess3"/>
    <dgm:cxn modelId="{8B3868F0-5437-44C1-B353-374B3C0A964B}" type="presOf" srcId="{827C5342-15A5-47E1-8BA0-DB11D11157C8}" destId="{ECD0DA00-624B-45D1-A9B4-C6543F1FB727}" srcOrd="0" destOrd="0" presId="urn:microsoft.com/office/officeart/2005/8/layout/hProcess3"/>
    <dgm:cxn modelId="{1BCDFDFC-327C-4E20-9237-5084417C4437}" type="presParOf" srcId="{ECD0DA00-624B-45D1-A9B4-C6543F1FB727}" destId="{B8D03AD3-6B2A-4228-A7F4-64869A54D8D3}" srcOrd="0" destOrd="0" presId="urn:microsoft.com/office/officeart/2005/8/layout/hProcess3"/>
    <dgm:cxn modelId="{0730C5A3-860B-4C36-80B6-DC76637E2AC7}" type="presParOf" srcId="{ECD0DA00-624B-45D1-A9B4-C6543F1FB727}" destId="{E89443F0-DE1B-408B-8F96-59D36ADC4A76}" srcOrd="1" destOrd="0" presId="urn:microsoft.com/office/officeart/2005/8/layout/hProcess3"/>
    <dgm:cxn modelId="{83E853A6-A9DA-4872-8DCE-EDEADA14C2A1}" type="presParOf" srcId="{E89443F0-DE1B-408B-8F96-59D36ADC4A76}" destId="{03697C21-9901-4509-81FC-E7CC72A03FD9}" srcOrd="0" destOrd="0" presId="urn:microsoft.com/office/officeart/2005/8/layout/hProcess3"/>
    <dgm:cxn modelId="{715B1AD7-F6CB-45B0-8B35-0B6048A30301}" type="presParOf" srcId="{E89443F0-DE1B-408B-8F96-59D36ADC4A76}" destId="{BF828EC7-5E7E-4363-8C94-7E29809FF469}" srcOrd="1" destOrd="0" presId="urn:microsoft.com/office/officeart/2005/8/layout/hProcess3"/>
    <dgm:cxn modelId="{106A0696-0405-4874-A401-EADFE3C72475}" type="presParOf" srcId="{BF828EC7-5E7E-4363-8C94-7E29809FF469}" destId="{50DA1190-98FE-4F39-902A-D1C927616205}" srcOrd="0" destOrd="0" presId="urn:microsoft.com/office/officeart/2005/8/layout/hProcess3"/>
    <dgm:cxn modelId="{CF31CC51-12CE-454A-874B-DE6181C60982}" type="presParOf" srcId="{BF828EC7-5E7E-4363-8C94-7E29809FF469}" destId="{7EEB6D92-1217-4EF7-B1D8-07FCD0785956}" srcOrd="1" destOrd="0" presId="urn:microsoft.com/office/officeart/2005/8/layout/hProcess3"/>
    <dgm:cxn modelId="{16F1731E-4574-4E8C-AAAA-7557A1045DB1}" type="presParOf" srcId="{BF828EC7-5E7E-4363-8C94-7E29809FF469}" destId="{DDDDC6F4-55D2-4E94-953E-3DF078719E55}" srcOrd="2" destOrd="0" presId="urn:microsoft.com/office/officeart/2005/8/layout/hProcess3"/>
    <dgm:cxn modelId="{195C4F1A-7079-4C73-A757-25D82B667C2B}" type="presParOf" srcId="{BF828EC7-5E7E-4363-8C94-7E29809FF469}" destId="{60192167-30D0-43CE-887A-8209B84ADCA0}" srcOrd="3" destOrd="0" presId="urn:microsoft.com/office/officeart/2005/8/layout/hProcess3"/>
    <dgm:cxn modelId="{A4A3EA8D-B181-432A-8CBF-77790A7F41CF}" type="presParOf" srcId="{E89443F0-DE1B-408B-8F96-59D36ADC4A76}" destId="{3FB0943D-3706-4CDB-A8D8-2E4284A7142D}" srcOrd="2" destOrd="0" presId="urn:microsoft.com/office/officeart/2005/8/layout/hProcess3"/>
    <dgm:cxn modelId="{1D359CF2-239F-4F20-AB4A-F362F68E05B4}" type="presParOf" srcId="{E89443F0-DE1B-408B-8F96-59D36ADC4A76}" destId="{FE73AE69-62CA-48FF-A54D-FDCB6DE7C76E}" srcOrd="3" destOrd="0" presId="urn:microsoft.com/office/officeart/2005/8/layout/hProcess3"/>
    <dgm:cxn modelId="{5898513A-57DA-4C0E-A2EF-94C6A58F7E79}" type="presParOf" srcId="{FE73AE69-62CA-48FF-A54D-FDCB6DE7C76E}" destId="{72CC623C-C6F8-4D06-A6D0-6DDCB2E28050}" srcOrd="0" destOrd="0" presId="urn:microsoft.com/office/officeart/2005/8/layout/hProcess3"/>
    <dgm:cxn modelId="{DBDA60BA-D920-4733-B68D-DE1A9CCDD4EC}" type="presParOf" srcId="{FE73AE69-62CA-48FF-A54D-FDCB6DE7C76E}" destId="{53D4BBB5-8144-4406-A550-09F5D2F0D571}" srcOrd="1" destOrd="0" presId="urn:microsoft.com/office/officeart/2005/8/layout/hProcess3"/>
    <dgm:cxn modelId="{428A1FB3-85EB-44CB-AAD8-7E7790E2512A}" type="presParOf" srcId="{FE73AE69-62CA-48FF-A54D-FDCB6DE7C76E}" destId="{A666DF02-013F-4BC5-9F01-8E3B83185873}" srcOrd="2" destOrd="0" presId="urn:microsoft.com/office/officeart/2005/8/layout/hProcess3"/>
    <dgm:cxn modelId="{5B9F177D-C4E4-4C88-8669-CF2E76CDC1BE}" type="presParOf" srcId="{FE73AE69-62CA-48FF-A54D-FDCB6DE7C76E}" destId="{B29FF0F3-C80C-417D-84E6-1CA0427C7936}" srcOrd="3" destOrd="0" presId="urn:microsoft.com/office/officeart/2005/8/layout/hProcess3"/>
    <dgm:cxn modelId="{5C057A13-E320-41DA-864E-7D7534F9703C}" type="presParOf" srcId="{E89443F0-DE1B-408B-8F96-59D36ADC4A76}" destId="{D42324DF-FC47-49CD-9530-2FCF0B6FB4DD}" srcOrd="4" destOrd="0" presId="urn:microsoft.com/office/officeart/2005/8/layout/hProcess3"/>
    <dgm:cxn modelId="{492AD355-94C5-4A3B-B5A4-A61F789E6EF4}" type="presParOf" srcId="{E89443F0-DE1B-408B-8F96-59D36ADC4A76}" destId="{5098578F-14B6-44BA-B543-776415D97141}" srcOrd="5" destOrd="0" presId="urn:microsoft.com/office/officeart/2005/8/layout/hProcess3"/>
    <dgm:cxn modelId="{15F5EE07-714A-485D-B147-CE792E7934D1}" type="presParOf" srcId="{5098578F-14B6-44BA-B543-776415D97141}" destId="{E1D0CAF0-A5EA-4FDD-A1A8-92510EC02E30}" srcOrd="0" destOrd="0" presId="urn:microsoft.com/office/officeart/2005/8/layout/hProcess3"/>
    <dgm:cxn modelId="{2D4A1702-D2D3-4E74-AD4E-B41CA60F80CC}" type="presParOf" srcId="{5098578F-14B6-44BA-B543-776415D97141}" destId="{AC25DAA7-6791-4C3C-9E58-78B0A0F10BB2}" srcOrd="1" destOrd="0" presId="urn:microsoft.com/office/officeart/2005/8/layout/hProcess3"/>
    <dgm:cxn modelId="{5E64A646-5193-4BD2-BAD3-6C00CBC9239A}" type="presParOf" srcId="{5098578F-14B6-44BA-B543-776415D97141}" destId="{F1C69224-2DDA-4F60-A4A9-50C14855DF66}" srcOrd="2" destOrd="0" presId="urn:microsoft.com/office/officeart/2005/8/layout/hProcess3"/>
    <dgm:cxn modelId="{0C9B5275-0163-4709-B10B-C0B283F61C36}" type="presParOf" srcId="{5098578F-14B6-44BA-B543-776415D97141}" destId="{DB1F64DA-8949-4023-B696-B5FF281FA714}" srcOrd="3" destOrd="0" presId="urn:microsoft.com/office/officeart/2005/8/layout/hProcess3"/>
    <dgm:cxn modelId="{AAA54172-358E-46BE-9949-662B79C230BF}" type="presParOf" srcId="{E89443F0-DE1B-408B-8F96-59D36ADC4A76}" destId="{13A46080-B7F0-41AB-B2D7-269D190B68BC}" srcOrd="6" destOrd="0" presId="urn:microsoft.com/office/officeart/2005/8/layout/hProcess3"/>
    <dgm:cxn modelId="{7175D0E8-5151-469A-BA25-DB96ADD9ADDA}" type="presParOf" srcId="{E89443F0-DE1B-408B-8F96-59D36ADC4A76}" destId="{C5A58943-5176-4FA5-8CEA-3B7154887BB8}" srcOrd="7" destOrd="0" presId="urn:microsoft.com/office/officeart/2005/8/layout/hProcess3"/>
    <dgm:cxn modelId="{1B188323-F70F-4BC8-9C22-D1D025DC8683}" type="presParOf" srcId="{E89443F0-DE1B-408B-8F96-59D36ADC4A76}" destId="{2E190B6E-61DB-4859-8BFB-55C6AAB06881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190B6E-61DB-4859-8BFB-55C6AAB06881}">
      <dsp:nvSpPr>
        <dsp:cNvPr id="0" name=""/>
        <dsp:cNvSpPr/>
      </dsp:nvSpPr>
      <dsp:spPr>
        <a:xfrm>
          <a:off x="0" y="6165"/>
          <a:ext cx="8128000" cy="4176000"/>
        </a:xfrm>
        <a:prstGeom prst="rightArrow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C25DAA7-6791-4C3C-9E58-78B0A0F10BB2}">
      <dsp:nvSpPr>
        <dsp:cNvPr id="0" name=""/>
        <dsp:cNvSpPr/>
      </dsp:nvSpPr>
      <dsp:spPr>
        <a:xfrm>
          <a:off x="5356621" y="1047082"/>
          <a:ext cx="1958578" cy="20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89280" rIns="0" bIns="5892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800" kern="1200" dirty="0">
              <a:solidFill>
                <a:schemeClr val="bg1"/>
              </a:solidFill>
            </a:rPr>
            <a:t>Java</a:t>
          </a:r>
        </a:p>
      </dsp:txBody>
      <dsp:txXfrm>
        <a:off x="5356621" y="1047082"/>
        <a:ext cx="1958578" cy="2088000"/>
      </dsp:txXfrm>
    </dsp:sp>
    <dsp:sp modelId="{53D4BBB5-8144-4406-A550-09F5D2F0D571}">
      <dsp:nvSpPr>
        <dsp:cNvPr id="0" name=""/>
        <dsp:cNvSpPr/>
      </dsp:nvSpPr>
      <dsp:spPr>
        <a:xfrm>
          <a:off x="3006328" y="1047082"/>
          <a:ext cx="1958578" cy="20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89280" rIns="0" bIns="5892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800" kern="1200" dirty="0">
              <a:solidFill>
                <a:schemeClr val="bg1"/>
              </a:solidFill>
            </a:rPr>
            <a:t>C++ </a:t>
          </a:r>
        </a:p>
      </dsp:txBody>
      <dsp:txXfrm>
        <a:off x="3006328" y="1047082"/>
        <a:ext cx="1958578" cy="2088000"/>
      </dsp:txXfrm>
    </dsp:sp>
    <dsp:sp modelId="{7EEB6D92-1217-4EF7-B1D8-07FCD0785956}">
      <dsp:nvSpPr>
        <dsp:cNvPr id="0" name=""/>
        <dsp:cNvSpPr/>
      </dsp:nvSpPr>
      <dsp:spPr>
        <a:xfrm>
          <a:off x="656034" y="1047082"/>
          <a:ext cx="1958578" cy="20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89280" rIns="0" bIns="5892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800" kern="1200" dirty="0">
              <a:solidFill>
                <a:schemeClr val="bg1"/>
              </a:solidFill>
            </a:rPr>
            <a:t>C</a:t>
          </a:r>
        </a:p>
      </dsp:txBody>
      <dsp:txXfrm>
        <a:off x="656034" y="1047082"/>
        <a:ext cx="1958578" cy="208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22CE9-4025-4555-959D-CB50AAFCC040}" type="datetimeFigureOut">
              <a:rPr lang="pt-BR" smtClean="0"/>
              <a:t>03/03/2021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78A7B-2394-4213-A0BF-6891B0BF403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2461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2943D-4A4B-44DC-8D80-3D0D3314A5E9}" type="datetimeFigureOut">
              <a:rPr lang="pt-BR" smtClean="0"/>
              <a:t>03/03/2021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970BF-7969-4857-8EDC-856F6F20250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7759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TRANSCRIÇÃO DE ÁUDIO:</a:t>
            </a:r>
          </a:p>
          <a:p>
            <a:endParaRPr lang="pt-BR" dirty="0"/>
          </a:p>
          <a:p>
            <a:r>
              <a:rPr lang="pt-BR" dirty="0"/>
              <a:t>Olá turma.</a:t>
            </a:r>
          </a:p>
          <a:p>
            <a:r>
              <a:rPr lang="pt-BR" dirty="0"/>
              <a:t>Nesta aula iremos conhecer um pouco sobre a linguagem de programação Java e sua relação com a orientação a objetos.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7622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dirty="0"/>
              <a:t>TRANSCRIÇÃO DE ÁUDIO:</a:t>
            </a:r>
          </a:p>
          <a:p>
            <a:pPr algn="just"/>
            <a:endParaRPr lang="pt-BR" b="0" dirty="0"/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 relação as estruturas de controle temos em Java as cinco estruturas básicas, se comparadas a linguagem C e elas possuem uma pequena diferença entre dois casos. Então se vocês observarem nós temos estrutura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estrutura switch,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do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for, quais são as diferenças?</a:t>
            </a:r>
          </a:p>
          <a:p>
            <a:pPr algn="just"/>
            <a:endParaRPr lang="pt-BR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9513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dirty="0"/>
              <a:t>TRANSCRIÇÃO DE ÁUDIO:</a:t>
            </a:r>
          </a:p>
          <a:p>
            <a:pPr algn="just"/>
            <a:endParaRPr lang="pt-BR" b="0" dirty="0"/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estrutura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swith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além de uma variável do tipo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outro tipo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possível utilizar variáveis do tipo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que nós conseguimos então armazenar uma sequência de caracteres, conseguimos armazenar palavras.</a:t>
            </a:r>
          </a:p>
          <a:p>
            <a:pPr algn="just"/>
            <a:endParaRPr lang="pt-BR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1439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dirty="0"/>
              <a:t>TRANSCRIÇÃO DE ÁUDIO:</a:t>
            </a:r>
          </a:p>
          <a:p>
            <a:pPr algn="just"/>
            <a:endParaRPr lang="pt-BR" b="0" dirty="0"/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Outra diferença então, é em relação à estrutura for, que nos permite na hora da definição da estrutura, que seja naquele momento criada a variável de contagem. No nosso caso aqui, o i, então eu declaro a variável junto com a inicialização.</a:t>
            </a:r>
          </a:p>
          <a:p>
            <a:pPr algn="just"/>
            <a:endParaRPr lang="pt-BR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0264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TRANSCRIÇÃO DE ÁUDIO:</a:t>
            </a:r>
          </a:p>
          <a:p>
            <a:endParaRPr lang="pt-BR" dirty="0"/>
          </a:p>
          <a:p>
            <a:r>
              <a:rPr lang="pt-BR" dirty="0"/>
              <a:t>Aproveite para consultar as demais referências para aprofundar seus conhecimentos.</a:t>
            </a:r>
          </a:p>
          <a:p>
            <a:endParaRPr lang="pt-BR" dirty="0"/>
          </a:p>
          <a:p>
            <a:r>
              <a:rPr lang="pt-BR" dirty="0"/>
              <a:t>Até a próxima aula.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543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TRANSCRIÇÃO DE ÁUDIO: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A linguagem Java permite que sejam desenvolvidos sistemas empregando os conceitos do Paradigma Orientado a Objetos, assim ela é uma alternativa de linguagem para trabalhar com esse paradigma.</a:t>
            </a:r>
          </a:p>
          <a:p>
            <a:pPr algn="just"/>
            <a:r>
              <a:rPr lang="pt-BR" dirty="0"/>
              <a:t>Isso faz com que nós tenhamos atenção em diferenciar o que são conceitos do paradigma e como que a linguagem Java os aplica. </a:t>
            </a:r>
          </a:p>
          <a:p>
            <a:pPr algn="just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5485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TRANSCRIÇÃO DE ÁUDIO: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Na evolução das linguagens de programação, podemos destacar o entendimento de que C++, que também é uma linguagem que permite desenvolver sistemas com o paradigma orientado a objetos, é uma evolução da linguagem C. A linguagem Java, por sua vez, pode ser entendida como uma evolução de C++ para sistemas que rodam na internet. Assim Java ganha atenção em relação a sua usabilidade em sistemas web e também  para sistema mobile.</a:t>
            </a:r>
          </a:p>
          <a:p>
            <a:pPr algn="just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8798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TRANSCRIÇÃO DE ÁUDIO: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Parte desta percepção, se deve ao fato de como Java proporciona o conceito de portabilidade.</a:t>
            </a:r>
          </a:p>
          <a:p>
            <a:pPr algn="just"/>
            <a:r>
              <a:rPr lang="pt-BR" dirty="0"/>
              <a:t>Em outras palavras, o código é construído em uma arquitetura de máquina e pode ser executado em qualquer outra arquitetura.</a:t>
            </a:r>
          </a:p>
          <a:p>
            <a:pPr algn="just"/>
            <a:r>
              <a:rPr lang="pt-BR" dirty="0"/>
              <a:t>Conforme, mostra essa figura, nós temos um pequeno e simples programa Java que vai passar por seu compilador e ser executado em diferentes arquiteturas de máquina, onde nós temos uma </a:t>
            </a:r>
            <a:r>
              <a:rPr lang="pt-BR" dirty="0" err="1"/>
              <a:t>jvm</a:t>
            </a:r>
            <a:r>
              <a:rPr lang="pt-BR" dirty="0"/>
              <a:t> instalada, ou seja, uma máquina virtual instalada.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4559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TRANSCRIÇÃO DE ÁUDIO: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Como isso ocorre?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Primeiramente os </a:t>
            </a:r>
            <a:r>
              <a:rPr lang="pt-BR" sz="1200" dirty="0">
                <a:ea typeface="ＭＳ Ｐゴシック" pitchFamily="34" charset="-128"/>
              </a:rPr>
              <a:t>compiladores de Java não geram código de máquina, eles geram um </a:t>
            </a:r>
            <a:r>
              <a:rPr lang="pt-BR" sz="1200" dirty="0" err="1">
                <a:ea typeface="ＭＳ Ｐゴシック" pitchFamily="34" charset="-128"/>
              </a:rPr>
              <a:t>pseudo</a:t>
            </a:r>
            <a:r>
              <a:rPr lang="pt-BR" sz="1200" dirty="0">
                <a:ea typeface="ＭＳ Ｐゴシック" pitchFamily="34" charset="-128"/>
              </a:rPr>
              <a:t> código máquina que nós chamamos de </a:t>
            </a:r>
            <a:r>
              <a:rPr lang="pt-BR" sz="1200" dirty="0" err="1">
                <a:ea typeface="ＭＳ Ｐゴシック" pitchFamily="34" charset="-128"/>
              </a:rPr>
              <a:t>bytecode</a:t>
            </a:r>
            <a:r>
              <a:rPr lang="pt-BR" sz="1200" dirty="0">
                <a:ea typeface="ＭＳ Ｐゴシック" pitchFamily="34" charset="-128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ea typeface="ＭＳ Ｐゴシック" pitchFamily="34" charset="-128"/>
              </a:rPr>
              <a:t>Esses </a:t>
            </a:r>
            <a:r>
              <a:rPr lang="pt-BR" sz="1200" dirty="0" err="1">
                <a:ea typeface="ＭＳ Ｐゴシック" pitchFamily="34" charset="-128"/>
              </a:rPr>
              <a:t>bytecodes</a:t>
            </a:r>
            <a:r>
              <a:rPr lang="pt-BR" sz="1200" dirty="0">
                <a:ea typeface="ＭＳ Ｐゴシック" pitchFamily="34" charset="-128"/>
              </a:rPr>
              <a:t> são interpretados pela máquina virtual Java, por isso que, quando vamos fazer a instalação do Java na nossa máquina, normalmente nós temos que escolher qual é a nossa plataforma, qual é a nossa arquitetura de máquina.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ea typeface="ＭＳ Ｐゴシック" pitchFamily="34" charset="-128"/>
              </a:rPr>
              <a:t>Então, por isso que, o código que é gerado vai ser interpretado por uma máquina virtual, conforme tua arquitetura.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ea typeface="ＭＳ Ｐゴシック" pitchFamily="34" charset="-128"/>
              </a:rPr>
              <a:t>Então a figura nos mostra esse processo de desenvolvimento e execução.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ea typeface="ＭＳ Ｐゴシック" pitchFamily="34" charset="-128"/>
              </a:rPr>
              <a:t>Nós criamos um programa e um conjunto de classes, cada uma delas com arquivo com extensão .Java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ea typeface="ＭＳ Ｐゴシック" pitchFamily="34" charset="-128"/>
              </a:rPr>
              <a:t>Elas passam por um compilador onde é feito a verificação sintaxe e geração do nosso arquivo .</a:t>
            </a:r>
            <a:r>
              <a:rPr lang="pt-BR" sz="1200" dirty="0" err="1">
                <a:ea typeface="ＭＳ Ｐゴシック" pitchFamily="34" charset="-128"/>
              </a:rPr>
              <a:t>Class</a:t>
            </a:r>
            <a:r>
              <a:rPr lang="pt-BR" sz="1200" dirty="0">
                <a:ea typeface="ＭＳ Ｐゴシック" pitchFamily="34" charset="-128"/>
              </a:rPr>
              <a:t>, que é esse arquivo esse </a:t>
            </a:r>
            <a:r>
              <a:rPr lang="pt-BR" sz="1200" dirty="0" err="1">
                <a:ea typeface="ＭＳ Ｐゴシック" pitchFamily="34" charset="-128"/>
              </a:rPr>
              <a:t>bytecode</a:t>
            </a:r>
            <a:r>
              <a:rPr lang="pt-BR" sz="1200" dirty="0">
                <a:ea typeface="ＭＳ Ｐゴシック" pitchFamily="34" charset="-128"/>
              </a:rPr>
              <a:t>, a partir dessa estrutura.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ea typeface="ＭＳ Ｐゴシック" pitchFamily="34" charset="-128"/>
              </a:rPr>
              <a:t>Esse .</a:t>
            </a:r>
            <a:r>
              <a:rPr lang="pt-BR" sz="1200" dirty="0" err="1">
                <a:ea typeface="ＭＳ Ｐゴシック" pitchFamily="34" charset="-128"/>
              </a:rPr>
              <a:t>Class</a:t>
            </a:r>
            <a:r>
              <a:rPr lang="pt-BR" sz="1200" dirty="0">
                <a:ea typeface="ＭＳ Ｐゴシック" pitchFamily="34" charset="-128"/>
              </a:rPr>
              <a:t> então, ao ser acionado em qualquer máquina virtual .Java, faz as suas interpretações das suas definições em código de máquina daquela arquitetura em especifico.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>
              <a:ea typeface="ＭＳ Ｐゴシック" pitchFamily="34" charset="-128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>
              <a:ea typeface="ＭＳ Ｐゴシック" pitchFamily="34" charset="-128"/>
            </a:endParaRPr>
          </a:p>
          <a:p>
            <a:pPr algn="just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1266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TRANSCRIÇÃO DE ÁUDIO: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Como já visto no roteiro anterior... Esta é a estrutura básica de um código em Java.</a:t>
            </a:r>
          </a:p>
          <a:p>
            <a:pPr algn="just"/>
            <a:r>
              <a:rPr lang="pt-BR" dirty="0"/>
              <a:t>Como vocês podem observar nós temos a mesma marcação já utilizada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linguagem Z para comentários de mais de uma linha. Temos a mesma marcação para comentários de uma linha e já sabemos que cada um dos arquivos vai definir uma classe, identificada pela palavra CLASS. O nome da nossa classe e dentro, então aqui, as definições de atributos e métodos. Neste exemplo, temos apenas o método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 nosso ponto de execução. </a:t>
            </a:r>
          </a:p>
          <a:p>
            <a:pPr algn="just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que estamos retomando esta estrutura? </a:t>
            </a:r>
          </a:p>
          <a:p>
            <a:pPr algn="just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destacar que somente o uso de Java não garante a implementação da orientação ao objeto. Por isso, é importante essa parceria, essa espécie de casamento ao conhecer o paradigma orientado ao objeto de ir experimentando esses conceitos e uma linguagem, por exemplo, Java. A mesma coisa ao contrário, se eu quero aproveitar todos os recursos que Java vai me oferecer, eu tenho que aos poucos ir conhecendo paradigmas orientado a objetos. Assim o conhecimento da forma de abstrair orientado a objetos, é o que vai garantir que Java seja usado dessa forma. Em algumas situações é possível encontrar em livros, inclusive a abordagem da gente começar conhecendo a estrutura orientada a objetos e depois a linguagem que é o que nós vamos utilizar ao longo desse componente ou ao contrário, primeiro conhecer a sintaxe da linguagem, programar nela estruturado e depois passar a orientação a objetos.   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É importante observar que Java não garante o uso de OO.</a:t>
            </a:r>
          </a:p>
          <a:p>
            <a:pPr algn="just"/>
            <a:r>
              <a:rPr lang="pt-BR" dirty="0"/>
              <a:t>O conhecimento da forma de abstrair OO é que garante a sua adoção em um código Java.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1450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TRANSCRIÇÃO DE ÁUDIO: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Para fins de operacionalização básica, temos os seguintes comandos.</a:t>
            </a:r>
          </a:p>
          <a:p>
            <a:pPr algn="just"/>
            <a:endParaRPr lang="pt-BR" dirty="0"/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Também é importante destacar que, apesar de nós temos preferência por usar ferramentas que nem o Eclipse no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Netbeans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para desenvolvimento Java, nós podemos fazer todo processo pela linha de comando. Então é o que nós encontramos nesse slide, a gente pode pegar o nosso arquivo .Java e compilá-lo na linha de comando, através do comando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Javac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 nome do nosso arquivo respeitando minúsculas em maiúsculas .Java, e para executar, se a compilação foi bem sucedida, apenas Java e o nome da nossa classe aonde tem um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sem a extensão.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Mas geralmente utilizamos uma IDE como Eclipse ou </a:t>
            </a:r>
            <a:r>
              <a:rPr lang="pt-BR" dirty="0" err="1"/>
              <a:t>Netbeans</a:t>
            </a:r>
            <a:r>
              <a:rPr lang="pt-BR" dirty="0"/>
              <a:t>.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2066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78545F-F8CC-477B-81ED-C2E17FD4B209}" type="slidenum">
              <a:rPr lang="en-US"/>
              <a:pPr/>
              <a:t>8</a:t>
            </a:fld>
            <a:endParaRPr lang="en-US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824" y="4342730"/>
            <a:ext cx="5028353" cy="4114949"/>
          </a:xfrm>
        </p:spPr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dirty="0"/>
              <a:t>TRANSCRIÇÃO DE ÁUDIO:</a:t>
            </a:r>
          </a:p>
          <a:p>
            <a:pPr algn="just"/>
            <a:endParaRPr lang="pt-BR" b="0" dirty="0"/>
          </a:p>
          <a:p>
            <a:pPr algn="just"/>
            <a:r>
              <a:rPr lang="pt-BR" b="0" dirty="0"/>
              <a:t>Uma classe Java no contexto de POO.</a:t>
            </a:r>
          </a:p>
          <a:p>
            <a:pPr algn="just"/>
            <a:endParaRPr lang="pt-BR" b="0" dirty="0"/>
          </a:p>
          <a:p>
            <a:pPr algn="just"/>
            <a:r>
              <a:rPr lang="pt-BR" b="0" dirty="0"/>
              <a:t>Importante não confundir atributo com </a:t>
            </a:r>
            <a:r>
              <a:rPr lang="pt-BR" b="0"/>
              <a:t>variável.</a:t>
            </a:r>
            <a:endParaRPr lang="pt-BR" b="0" dirty="0"/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caso dos nossos estudos deste componente, é importante também retomar a estrutura da classe pensando, então na proposição de um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construção de objetos. Por isso, nesse slide, nós destacamos que o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junto com o nome da classe normalmente vem com uma visibilidade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indicando que ela é pública, o que nossa trataremos mais adiante no componente. Quando não aparece por padrão Java entende que é public. Dentro da estrutura dessa classe definido seu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seu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escopo, nós temos um conjunto de atributos, então que caracterizam essa classe, que nós estamos definindo, um conjunto de construtores, métodos especiais que nós já vimos para fazer a instanciação em memória desse objeto definido na classe e um conjunto de métodos. Também temos que considerar que ao longo da definição desses métodos nós poderemos criar variáveis, então dentro do escopo de um método toda definição de dado é entendida como uma variável, um espaço de memória temporário dentro daquele contexto do método. Qualquer definição na estrutura da classe vai ser identificada com um atributo.</a:t>
            </a:r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just"/>
            <a:endParaRPr lang="pt-BR" b="0" dirty="0"/>
          </a:p>
        </p:txBody>
      </p:sp>
    </p:spTree>
    <p:extLst>
      <p:ext uri="{BB962C8B-B14F-4D97-AF65-F5344CB8AC3E}">
        <p14:creationId xmlns:p14="http://schemas.microsoft.com/office/powerpoint/2010/main" val="2137948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dirty="0"/>
              <a:t>TRANSCRIÇÃO DE ÁUDIO:</a:t>
            </a:r>
          </a:p>
          <a:p>
            <a:pPr algn="just"/>
            <a:endParaRPr lang="pt-BR" b="0" dirty="0"/>
          </a:p>
          <a:p>
            <a:pPr algn="just"/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Também é importante destacar que dentro da orientação a objetos como costumamos utilizar boas práticas, na hora de pensar legibilidade de código. Então, na hora de definir os nomes, as classes seguem o padrão de a primeira letra em maiúscula e as demais em minúscula. Nomes compostos vão ser diferenciados pelas letras maiúsculas, então se por exemplo, eu quisesse colocar lâmpada nova, o nova começaria com “N” maiúsculo. Os arquivos sempre com o mesmo nome da classe e inclusive respeitando minúsculas em maiúsculas. Os métodos tem a sua definição de nome começando em minúsculo e os nomes compostos então, com a separação e maiúscula e as variáveis e atributos sempre começando em minúsculo, assim que nem os métodos, em casos de nomes compostos a gente utiliza a letra maiúscula para fazer a diferenciação entre as partes. </a:t>
            </a:r>
            <a:endParaRPr lang="pt-BR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1952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914400" y="1981200"/>
            <a:ext cx="8991600" cy="1355973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14400" y="3337173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254707" cy="3651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8" name="Retângulo 7"/>
          <p:cNvSpPr/>
          <p:nvPr userDrawn="1"/>
        </p:nvSpPr>
        <p:spPr>
          <a:xfrm>
            <a:off x="2864307" y="6400413"/>
            <a:ext cx="41607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Universidade Feevale | www.feevale.br/digital | (51) 3586 8800</a:t>
            </a:r>
          </a:p>
        </p:txBody>
      </p:sp>
    </p:spTree>
    <p:extLst>
      <p:ext uri="{BB962C8B-B14F-4D97-AF65-F5344CB8AC3E}">
        <p14:creationId xmlns:p14="http://schemas.microsoft.com/office/powerpoint/2010/main" val="3968042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9654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1179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618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1364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entr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600" y="1"/>
            <a:ext cx="10972800" cy="6126163"/>
          </a:xfrm>
        </p:spPr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397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 rot="16200000">
            <a:off x="11442701" y="1068388"/>
            <a:ext cx="1133475" cy="3651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 rot="16200000">
            <a:off x="10129841" y="3706813"/>
            <a:ext cx="3759200" cy="3651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9347200" y="136525"/>
            <a:ext cx="2844800" cy="365125"/>
          </a:xfrm>
        </p:spPr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27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6520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4254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0434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1572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7127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 rot="16200000">
            <a:off x="11442700" y="658813"/>
            <a:ext cx="1133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 rot="16200000">
            <a:off x="9746458" y="3680619"/>
            <a:ext cx="45259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9347200" y="621030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2921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u="none" kern="1200" cap="all" baseline="0">
          <a:solidFill>
            <a:schemeClr val="tx1">
              <a:lumMod val="75000"/>
              <a:lumOff val="25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0" indent="0" algn="just" defTabSz="914400" rtl="0" eaLnBrk="1" latinLnBrk="0" hangingPunct="1">
        <a:spcBef>
          <a:spcPct val="20000"/>
        </a:spcBef>
        <a:buFont typeface="Arial" pitchFamily="34" charset="0"/>
        <a:buNone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0" algn="just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14400" indent="0" algn="just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600" indent="0" algn="just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28800" indent="0" algn="just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432304"/>
            <a:ext cx="8991600" cy="1355973"/>
          </a:xfrm>
        </p:spPr>
        <p:txBody>
          <a:bodyPr>
            <a:normAutofit/>
          </a:bodyPr>
          <a:lstStyle/>
          <a:p>
            <a:r>
              <a:rPr lang="pt-BR" sz="3600" dirty="0"/>
              <a:t>Introdução à programação em </a:t>
            </a:r>
            <a:r>
              <a:rPr lang="pt-BR" sz="3600" dirty="0" err="1"/>
              <a:t>java</a:t>
            </a:r>
            <a:endParaRPr lang="pt-BR" sz="3600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914400" y="3998259"/>
            <a:ext cx="8534400" cy="1091514"/>
          </a:xfrm>
        </p:spPr>
        <p:txBody>
          <a:bodyPr/>
          <a:lstStyle/>
          <a:p>
            <a:r>
              <a:rPr lang="pt-BR" sz="2200" dirty="0"/>
              <a:t>Profa. Dra. Adriana Neves dos Reis</a:t>
            </a:r>
          </a:p>
          <a:p>
            <a:endParaRPr lang="pt-BR" dirty="0"/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12FA8809-B158-4AEB-A54F-E77AE12423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52418" y="705309"/>
            <a:ext cx="1080000" cy="108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167F903-5217-4BFA-99A7-D3E490B877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29336"/>
            <a:ext cx="4638855" cy="135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9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80"/>
    </mc:Choice>
    <mc:Fallback xmlns="">
      <p:transition spd="slow" advTm="13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ED6F1-10F4-431C-BFBC-FD1D8B737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SINTAXE ESTRUTURAS DE CONTROLE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3222754-F3C0-4D68-8290-DBE7E220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10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C356EC-65F5-4872-8DB5-0344CDECF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186" y="1772761"/>
            <a:ext cx="1017270" cy="104013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D65FB94-DBCC-4246-BCC1-2636B9B52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0186" y="3413760"/>
            <a:ext cx="1863090" cy="22288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0F80081-6393-4493-AD9C-9BD521B643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3534" y="1772761"/>
            <a:ext cx="982980" cy="78867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986D16D-3932-4F80-915E-104B4D07B2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3534" y="3276679"/>
            <a:ext cx="1154430" cy="8001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FA06908-F788-4576-9CB8-0BE0025C8A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3534" y="4853940"/>
            <a:ext cx="2891790" cy="788670"/>
          </a:xfrm>
          <a:prstGeom prst="rect">
            <a:avLst/>
          </a:prstGeom>
        </p:spPr>
      </p:pic>
      <p:pic>
        <p:nvPicPr>
          <p:cNvPr id="10" name="Áudio 9">
            <a:hlinkClick r:id="" action="ppaction://media"/>
            <a:extLst>
              <a:ext uri="{FF2B5EF4-FFF2-40B4-BE49-F238E27FC236}">
                <a16:creationId xmlns:a16="http://schemas.microsoft.com/office/drawing/2014/main" id="{E9FEA699-F6E4-4BBE-8704-5A481282BF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A8A156D-E5C0-4A11-A8C0-1397BE1F33D0}"/>
              </a:ext>
            </a:extLst>
          </p:cNvPr>
          <p:cNvSpPr txBox="1"/>
          <p:nvPr/>
        </p:nvSpPr>
        <p:spPr>
          <a:xfrm>
            <a:off x="5042247" y="6012896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</p:spTree>
    <p:extLst>
      <p:ext uri="{BB962C8B-B14F-4D97-AF65-F5344CB8AC3E}">
        <p14:creationId xmlns:p14="http://schemas.microsoft.com/office/powerpoint/2010/main" val="282325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46"/>
    </mc:Choice>
    <mc:Fallback xmlns="">
      <p:transition spd="slow" advTm="29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850" x="9812338" y="2506663"/>
          <p14:tracePt t="3090" x="9804400" y="2516188"/>
          <p14:tracePt t="3211" x="9796463" y="2524125"/>
          <p14:tracePt t="3306" x="9786938" y="2524125"/>
          <p14:tracePt t="3322" x="9779000" y="2524125"/>
          <p14:tracePt t="3330" x="9771063" y="2524125"/>
          <p14:tracePt t="3354" x="9761538" y="2532063"/>
          <p14:tracePt t="17250" x="9753600" y="2532063"/>
          <p14:tracePt t="17266" x="9736138" y="2532063"/>
          <p14:tracePt t="17410" x="9728200" y="2524125"/>
          <p14:tracePt t="17418" x="9720263" y="2516188"/>
          <p14:tracePt t="17618" x="9710738" y="2506663"/>
          <p14:tracePt t="17642" x="9702800" y="2506663"/>
          <p14:tracePt t="17650" x="9694863" y="2498725"/>
          <p14:tracePt t="17666" x="9667875" y="2473325"/>
          <p14:tracePt t="17674" x="9659938" y="2473325"/>
          <p14:tracePt t="17690" x="9642475" y="2463800"/>
          <p14:tracePt t="17698" x="9617075" y="2447925"/>
          <p14:tracePt t="17706" x="9591675" y="2430463"/>
          <p14:tracePt t="17714" x="9583738" y="2422525"/>
          <p14:tracePt t="17722" x="9532938" y="2397125"/>
          <p14:tracePt t="17730" x="9498013" y="2379663"/>
          <p14:tracePt t="17738" x="9456738" y="2362200"/>
          <p14:tracePt t="17746" x="9405938" y="2328863"/>
          <p14:tracePt t="17754" x="9353550" y="2311400"/>
          <p14:tracePt t="17762" x="9294813" y="2278063"/>
          <p14:tracePt t="17770" x="9218613" y="2252663"/>
          <p14:tracePt t="17778" x="9142413" y="2227263"/>
          <p14:tracePt t="17786" x="9048750" y="2184400"/>
          <p14:tracePt t="17794" x="8972550" y="2141538"/>
          <p14:tracePt t="17802" x="8912225" y="2098675"/>
          <p14:tracePt t="17810" x="8836025" y="2073275"/>
          <p14:tracePt t="17818" x="8759825" y="2047875"/>
          <p14:tracePt t="17826" x="8734425" y="2039938"/>
          <p14:tracePt t="17834" x="8683625" y="2014538"/>
          <p14:tracePt t="17842" x="8623300" y="1997075"/>
          <p14:tracePt t="17850" x="8564563" y="1989138"/>
          <p14:tracePt t="17858" x="8470900" y="1963738"/>
          <p14:tracePt t="17866" x="8394700" y="1928813"/>
          <p14:tracePt t="17874" x="8308975" y="1920875"/>
          <p14:tracePt t="17882" x="8224838" y="1885950"/>
          <p14:tracePt t="17890" x="8131175" y="1878013"/>
          <p14:tracePt t="17898" x="8045450" y="1870075"/>
          <p14:tracePt t="17906" x="7918450" y="1844675"/>
          <p14:tracePt t="17914" x="7842250" y="1835150"/>
          <p14:tracePt t="17922" x="7731125" y="1819275"/>
          <p14:tracePt t="17930" x="7629525" y="1819275"/>
          <p14:tracePt t="17938" x="7535863" y="1809750"/>
          <p14:tracePt t="17946" x="7451725" y="1809750"/>
          <p14:tracePt t="17954" x="7348538" y="1809750"/>
          <p14:tracePt t="17962" x="7264400" y="1809750"/>
          <p14:tracePt t="17970" x="7162800" y="1809750"/>
          <p14:tracePt t="17978" x="7077075" y="1809750"/>
          <p14:tracePt t="17986" x="6992938" y="1809750"/>
          <p14:tracePt t="17994" x="6924675" y="1809750"/>
          <p14:tracePt t="18002" x="6838950" y="1809750"/>
          <p14:tracePt t="18010" x="6719888" y="1809750"/>
          <p14:tracePt t="18018" x="6626225" y="1809750"/>
          <p14:tracePt t="18026" x="6542088" y="1809750"/>
          <p14:tracePt t="18034" x="6465888" y="1809750"/>
          <p14:tracePt t="18042" x="6380163" y="1809750"/>
          <p14:tracePt t="18050" x="6296025" y="1809750"/>
          <p14:tracePt t="18058" x="6210300" y="1809750"/>
          <p14:tracePt t="18066" x="6126163" y="1809750"/>
          <p14:tracePt t="18074" x="6040438" y="1809750"/>
          <p14:tracePt t="18082" x="5972175" y="1809750"/>
          <p14:tracePt t="18090" x="5888038" y="1809750"/>
          <p14:tracePt t="18098" x="5811838" y="1809750"/>
          <p14:tracePt t="18106" x="5718175" y="1809750"/>
          <p14:tracePt t="18114" x="5641975" y="1809750"/>
          <p14:tracePt t="18122" x="5538788" y="1827213"/>
          <p14:tracePt t="18130" x="5497513" y="1835150"/>
          <p14:tracePt t="18138" x="5421313" y="1852613"/>
          <p14:tracePt t="18146" x="5394325" y="1870075"/>
          <p14:tracePt t="18154" x="5353050" y="1878013"/>
          <p14:tracePt t="18162" x="5310188" y="1885950"/>
          <p14:tracePt t="18170" x="5249863" y="1895475"/>
          <p14:tracePt t="18178" x="5165725" y="1895475"/>
          <p14:tracePt t="18186" x="5097463" y="1920875"/>
          <p14:tracePt t="18194" x="5003800" y="1928813"/>
          <p14:tracePt t="18202" x="4927600" y="1938338"/>
          <p14:tracePt t="18210" x="4851400" y="1971675"/>
          <p14:tracePt t="18218" x="4791075" y="1979613"/>
          <p14:tracePt t="18226" x="4732338" y="2005013"/>
          <p14:tracePt t="18234" x="4664075" y="2047875"/>
          <p14:tracePt t="18242" x="4587875" y="2082800"/>
          <p14:tracePt t="18250" x="4529138" y="2098675"/>
          <p14:tracePt t="18258" x="4468813" y="2133600"/>
          <p14:tracePt t="18266" x="4410075" y="2149475"/>
          <p14:tracePt t="18274" x="4375150" y="2159000"/>
          <p14:tracePt t="18282" x="4324350" y="2174875"/>
          <p14:tracePt t="18290" x="4265613" y="2192338"/>
          <p14:tracePt t="18298" x="4205288" y="2209800"/>
          <p14:tracePt t="18306" x="4146550" y="2227263"/>
          <p14:tracePt t="18314" x="4095750" y="2252663"/>
          <p14:tracePt t="18322" x="4044950" y="2278063"/>
          <p14:tracePt t="18330" x="4002088" y="2286000"/>
          <p14:tracePt t="18338" x="3951288" y="2328863"/>
          <p14:tracePt t="18346" x="3916363" y="2336800"/>
          <p14:tracePt t="18354" x="3883025" y="2344738"/>
          <p14:tracePt t="18362" x="3848100" y="2354263"/>
          <p14:tracePt t="18370" x="3797300" y="2379663"/>
          <p14:tracePt t="18378" x="3756025" y="2387600"/>
          <p14:tracePt t="18386" x="3662363" y="2422525"/>
          <p14:tracePt t="18394" x="3594100" y="2447925"/>
          <p14:tracePt t="18402" x="3475038" y="2455863"/>
          <p14:tracePt t="18410" x="3373438" y="2489200"/>
          <p14:tracePt t="18418" x="3297238" y="2516188"/>
          <p14:tracePt t="18426" x="3211513" y="2549525"/>
          <p14:tracePt t="18434" x="3127375" y="2566988"/>
          <p14:tracePt t="18442" x="3049588" y="2600325"/>
          <p14:tracePt t="18450" x="3016250" y="2608263"/>
          <p14:tracePt t="18458" x="2940050" y="2643188"/>
          <p14:tracePt t="18466" x="2838450" y="2668588"/>
          <p14:tracePt t="18474" x="2786063" y="2719388"/>
          <p14:tracePt t="18482" x="2684463" y="2762250"/>
          <p14:tracePt t="18490" x="2565400" y="2820988"/>
          <p14:tracePt t="18498" x="2420938" y="2906713"/>
          <p14:tracePt t="18506" x="2293938" y="3025775"/>
          <p14:tracePt t="18514" x="2182813" y="3119438"/>
          <p14:tracePt t="18522" x="2098675" y="3203575"/>
          <p14:tracePt t="18530" x="2038350" y="3271838"/>
          <p14:tracePt t="18538" x="2005013" y="3305175"/>
          <p14:tracePt t="18546" x="1946275" y="3355975"/>
          <p14:tracePt t="18554" x="1928813" y="3390900"/>
          <p14:tracePt t="18562" x="1911350" y="3416300"/>
          <p14:tracePt t="18570" x="1911350" y="3433763"/>
          <p14:tracePt t="18578" x="1893888" y="3459163"/>
          <p14:tracePt t="18586" x="1878013" y="3475038"/>
          <p14:tracePt t="18634" x="1868488" y="3475038"/>
          <p14:tracePt t="18650" x="1860550" y="3484563"/>
          <p14:tracePt t="18658" x="1835150" y="3509963"/>
          <p14:tracePt t="18666" x="1801813" y="3527425"/>
          <p14:tracePt t="18674" x="1766888" y="3560763"/>
          <p14:tracePt t="18682" x="1741488" y="3619500"/>
          <p14:tracePt t="18690" x="1733550" y="3646488"/>
          <p14:tracePt t="18698" x="1708150" y="3697288"/>
          <p14:tracePt t="18706" x="1698625" y="3697288"/>
          <p14:tracePt t="18714" x="1690688" y="3713163"/>
          <p14:tracePt t="18778" x="1708150" y="3697288"/>
          <p14:tracePt t="18786" x="1724025" y="3679825"/>
          <p14:tracePt t="18794" x="1749425" y="3654425"/>
          <p14:tracePt t="18810" x="1758950" y="3646488"/>
          <p14:tracePt t="18818" x="1758950" y="3636963"/>
          <p14:tracePt t="18826" x="1758950" y="3629025"/>
          <p14:tracePt t="18834" x="1758950" y="3611563"/>
          <p14:tracePt t="18842" x="1758950" y="3586163"/>
          <p14:tracePt t="18850" x="1749425" y="3578225"/>
          <p14:tracePt t="18858" x="1749425" y="3568700"/>
          <p14:tracePt t="18866" x="1749425" y="3552825"/>
          <p14:tracePt t="18874" x="1749425" y="3527425"/>
          <p14:tracePt t="18882" x="1749425" y="3502025"/>
          <p14:tracePt t="18890" x="1749425" y="3467100"/>
          <p14:tracePt t="18898" x="1749425" y="3459163"/>
          <p14:tracePt t="18906" x="1749425" y="3416300"/>
          <p14:tracePt t="18914" x="1749425" y="3382963"/>
          <p14:tracePt t="18922" x="1749425" y="3355975"/>
          <p14:tracePt t="18930" x="1749425" y="3340100"/>
          <p14:tracePt t="18938" x="1749425" y="3305175"/>
          <p14:tracePt t="18946" x="1749425" y="3271838"/>
          <p14:tracePt t="18954" x="1749425" y="3246438"/>
          <p14:tracePt t="18962" x="1749425" y="3203575"/>
          <p14:tracePt t="18970" x="1749425" y="3178175"/>
          <p14:tracePt t="18978" x="1749425" y="3135313"/>
          <p14:tracePt t="18986" x="1749425" y="3101975"/>
          <p14:tracePt t="18994" x="1749425" y="3059113"/>
          <p14:tracePt t="19002" x="1749425" y="3025775"/>
          <p14:tracePt t="19010" x="1749425" y="2982913"/>
          <p14:tracePt t="19018" x="1749425" y="2974975"/>
          <p14:tracePt t="19026" x="1749425" y="2949575"/>
          <p14:tracePt t="19034" x="1749425" y="2914650"/>
          <p14:tracePt t="19042" x="1733550" y="2889250"/>
          <p14:tracePt t="19050" x="1724025" y="2855913"/>
          <p14:tracePt t="19058" x="1708150" y="2820988"/>
          <p14:tracePt t="19066" x="1698625" y="2805113"/>
          <p14:tracePt t="19088" x="1690688" y="2752725"/>
          <p14:tracePt t="19090" x="1690688" y="2744788"/>
          <p14:tracePt t="19098" x="1682750" y="2719388"/>
          <p14:tracePt t="19106" x="1682750" y="2693988"/>
          <p14:tracePt t="19114" x="1665288" y="2676525"/>
          <p14:tracePt t="19122" x="1665288" y="2660650"/>
          <p14:tracePt t="19130" x="1657350" y="2633663"/>
          <p14:tracePt t="19138" x="1647825" y="2608263"/>
          <p14:tracePt t="19146" x="1639888" y="2582863"/>
          <p14:tracePt t="19154" x="1622425" y="2549525"/>
          <p14:tracePt t="19162" x="1614488" y="2524125"/>
          <p14:tracePt t="19170" x="1614488" y="2506663"/>
          <p14:tracePt t="19178" x="1606550" y="2473325"/>
          <p14:tracePt t="19186" x="1606550" y="2455863"/>
          <p14:tracePt t="19194" x="1589088" y="2438400"/>
          <p14:tracePt t="19202" x="1589088" y="2422525"/>
          <p14:tracePt t="19210" x="1589088" y="2387600"/>
          <p14:tracePt t="19218" x="1579563" y="2379663"/>
          <p14:tracePt t="19226" x="1571625" y="2354263"/>
          <p14:tracePt t="19234" x="1571625" y="2344738"/>
          <p14:tracePt t="19242" x="1563688" y="2328863"/>
          <p14:tracePt t="19250" x="1546225" y="2303463"/>
          <p14:tracePt t="19258" x="1546225" y="2293938"/>
          <p14:tracePt t="19266" x="1546225" y="2286000"/>
          <p14:tracePt t="19282" x="1546225" y="2260600"/>
          <p14:tracePt t="19298" x="1546225" y="2243138"/>
          <p14:tracePt t="19314" x="1546225" y="2227263"/>
          <p14:tracePt t="19330" x="1546225" y="2209800"/>
          <p14:tracePt t="19346" x="1546225" y="2192338"/>
          <p14:tracePt t="19362" x="1546225" y="2184400"/>
          <p14:tracePt t="19386" x="1546225" y="2174875"/>
          <p14:tracePt t="19394" x="1546225" y="2166938"/>
          <p14:tracePt t="19402" x="1546225" y="2159000"/>
          <p14:tracePt t="19418" x="1546225" y="2149475"/>
          <p14:tracePt t="19434" x="1546225" y="2141538"/>
          <p14:tracePt t="19450" x="1554163" y="2116138"/>
          <p14:tracePt t="19466" x="1563688" y="2098675"/>
          <p14:tracePt t="19482" x="1563688" y="2090738"/>
          <p14:tracePt t="19490" x="1563688" y="2082800"/>
          <p14:tracePt t="19498" x="1563688" y="2065338"/>
          <p14:tracePt t="19514" x="1563688" y="2055813"/>
          <p14:tracePt t="19522" x="1563688" y="2047875"/>
          <p14:tracePt t="19538" x="1563688" y="2030413"/>
          <p14:tracePt t="19546" x="1563688" y="2022475"/>
          <p14:tracePt t="19562" x="1571625" y="2005013"/>
          <p14:tracePt t="19570" x="1571625" y="1989138"/>
          <p14:tracePt t="19586" x="1571625" y="1979613"/>
          <p14:tracePt t="19594" x="1579563" y="1954213"/>
          <p14:tracePt t="19618" x="1579563" y="1946275"/>
          <p14:tracePt t="19626" x="1579563" y="1938338"/>
          <p14:tracePt t="19690" x="1579563" y="1928813"/>
          <p14:tracePt t="19698" x="1579563" y="1920875"/>
          <p14:tracePt t="19722" x="1579563" y="1911350"/>
          <p14:tracePt t="19730" x="1579563" y="1903413"/>
          <p14:tracePt t="19746" x="1579563" y="1895475"/>
          <p14:tracePt t="19754" x="1579563" y="1885950"/>
          <p14:tracePt t="19770" x="1579563" y="1870075"/>
          <p14:tracePt t="19866" x="1579563" y="1860550"/>
          <p14:tracePt t="21242" x="1579563" y="1870075"/>
          <p14:tracePt t="21266" x="1579563" y="1878013"/>
          <p14:tracePt t="21282" x="1554163" y="1885950"/>
          <p14:tracePt t="21290" x="1554163" y="1895475"/>
          <p14:tracePt t="21306" x="1546225" y="1903413"/>
          <p14:tracePt t="21314" x="1546225" y="1911350"/>
          <p14:tracePt t="21322" x="1546225" y="1928813"/>
          <p14:tracePt t="21330" x="1546225" y="1954213"/>
          <p14:tracePt t="21346" x="1546225" y="1971675"/>
          <p14:tracePt t="21354" x="1546225" y="1997075"/>
          <p14:tracePt t="21362" x="1546225" y="2005013"/>
          <p14:tracePt t="21370" x="1546225" y="2030413"/>
          <p14:tracePt t="21378" x="1546225" y="2039938"/>
          <p14:tracePt t="21386" x="1546225" y="2065338"/>
          <p14:tracePt t="21394" x="1546225" y="2082800"/>
          <p14:tracePt t="21402" x="1546225" y="2108200"/>
          <p14:tracePt t="21410" x="1546225" y="2133600"/>
          <p14:tracePt t="21418" x="1546225" y="2159000"/>
          <p14:tracePt t="21426" x="1546225" y="2192338"/>
          <p14:tracePt t="21434" x="1546225" y="2217738"/>
          <p14:tracePt t="21442" x="1546225" y="2235200"/>
          <p14:tracePt t="21450" x="1546225" y="2278063"/>
          <p14:tracePt t="21458" x="1546225" y="2319338"/>
          <p14:tracePt t="21466" x="1546225" y="2354263"/>
          <p14:tracePt t="21474" x="1546225" y="2371725"/>
          <p14:tracePt t="21482" x="1546225" y="2387600"/>
          <p14:tracePt t="21490" x="1546225" y="2413000"/>
          <p14:tracePt t="21498" x="1546225" y="2422525"/>
          <p14:tracePt t="21506" x="1546225" y="2447925"/>
          <p14:tracePt t="21514" x="1546225" y="2455863"/>
          <p14:tracePt t="21530" x="1546225" y="2489200"/>
          <p14:tracePt t="21538" x="1546225" y="2506663"/>
          <p14:tracePt t="21546" x="1546225" y="2532063"/>
          <p14:tracePt t="21554" x="1546225" y="2557463"/>
          <p14:tracePt t="21562" x="1546225" y="2566988"/>
          <p14:tracePt t="21570" x="1546225" y="2592388"/>
          <p14:tracePt t="21578" x="1546225" y="2608263"/>
          <p14:tracePt t="21586" x="1546225" y="2633663"/>
          <p14:tracePt t="21594" x="1546225" y="2693988"/>
          <p14:tracePt t="21602" x="1546225" y="2719388"/>
          <p14:tracePt t="21610" x="1546225" y="2736850"/>
          <p14:tracePt t="21618" x="1546225" y="2770188"/>
          <p14:tracePt t="21626" x="1538288" y="2805113"/>
          <p14:tracePt t="21634" x="1538288" y="2830513"/>
          <p14:tracePt t="21642" x="1538288" y="2871788"/>
          <p14:tracePt t="21650" x="1528763" y="2897188"/>
          <p14:tracePt t="21658" x="1520825" y="2940050"/>
          <p14:tracePt t="21666" x="1512888" y="2974975"/>
          <p14:tracePt t="21674" x="1512888" y="3008313"/>
          <p14:tracePt t="21682" x="1512888" y="3041650"/>
          <p14:tracePt t="21690" x="1512888" y="3084513"/>
          <p14:tracePt t="21698" x="1512888" y="3109913"/>
          <p14:tracePt t="21706" x="1512888" y="3170238"/>
          <p14:tracePt t="21714" x="1512888" y="3211513"/>
          <p14:tracePt t="21722" x="1512888" y="3221038"/>
          <p14:tracePt t="21730" x="1512888" y="3228975"/>
          <p14:tracePt t="21738" x="1512888" y="3246438"/>
          <p14:tracePt t="21746" x="1512888" y="3271838"/>
          <p14:tracePt t="21754" x="1512888" y="3305175"/>
          <p14:tracePt t="21762" x="1503363" y="3348038"/>
          <p14:tracePt t="21770" x="1495425" y="3382963"/>
          <p14:tracePt t="21778" x="1495425" y="3398838"/>
          <p14:tracePt t="21786" x="1487488" y="3424238"/>
          <p14:tracePt t="21794" x="1470025" y="3441700"/>
          <p14:tracePt t="21802" x="1462088" y="3459163"/>
          <p14:tracePt t="21810" x="1452563" y="3475038"/>
          <p14:tracePt t="21818" x="1452563" y="3484563"/>
          <p14:tracePt t="21826" x="1435100" y="3509963"/>
          <p14:tracePt t="21834" x="1427163" y="3517900"/>
          <p14:tracePt t="21850" x="1427163" y="3527425"/>
          <p14:tracePt t="21858" x="1419225" y="3527425"/>
          <p14:tracePt t="21866" x="1419225" y="3535363"/>
          <p14:tracePt t="21898" x="1419225" y="3543300"/>
          <p14:tracePt t="21906" x="1409700" y="3543300"/>
          <p14:tracePt t="21922" x="1401763" y="3552825"/>
          <p14:tracePt t="21930" x="1393825" y="3568700"/>
          <p14:tracePt t="21938" x="1376363" y="3586163"/>
          <p14:tracePt t="21946" x="1350963" y="3603625"/>
          <p14:tracePt t="21954" x="1325563" y="3611563"/>
          <p14:tracePt t="21962" x="1265238" y="3646488"/>
          <p14:tracePt t="21970" x="1223963" y="3662363"/>
          <p14:tracePt t="21978" x="1198563" y="3662363"/>
          <p14:tracePt t="21986" x="1189038" y="3671888"/>
          <p14:tracePt t="22258" x="1189038" y="3679825"/>
          <p14:tracePt t="22266" x="1223963" y="3679825"/>
          <p14:tracePt t="22274" x="1265238" y="3679825"/>
          <p14:tracePt t="22282" x="1308100" y="3679825"/>
          <p14:tracePt t="22290" x="1343025" y="3687763"/>
          <p14:tracePt t="22298" x="1368425" y="3705225"/>
          <p14:tracePt t="22306" x="1409700" y="3730625"/>
          <p14:tracePt t="22314" x="1427163" y="3730625"/>
          <p14:tracePt t="22690" x="1444625" y="3730625"/>
          <p14:tracePt t="22698" x="1470025" y="3730625"/>
          <p14:tracePt t="22714" x="1487488" y="3722688"/>
          <p14:tracePt t="22722" x="1503363" y="3713163"/>
          <p14:tracePt t="22746" x="1520825" y="3705225"/>
          <p14:tracePt t="22754" x="1528763" y="3705225"/>
          <p14:tracePt t="22762" x="1538288" y="3697288"/>
          <p14:tracePt t="22786" x="1546225" y="3697288"/>
          <p14:tracePt t="22802" x="1563688" y="3697288"/>
          <p14:tracePt t="22810" x="1579563" y="3687763"/>
          <p14:tracePt t="22818" x="1622425" y="3662363"/>
          <p14:tracePt t="22826" x="1673225" y="3636963"/>
          <p14:tracePt t="22834" x="1776413" y="3619500"/>
          <p14:tracePt t="22842" x="1860550" y="3594100"/>
          <p14:tracePt t="22850" x="1979613" y="3578225"/>
          <p14:tracePt t="22858" x="2106613" y="3527425"/>
          <p14:tracePt t="22866" x="2243138" y="3492500"/>
          <p14:tracePt t="22874" x="2405063" y="3449638"/>
          <p14:tracePt t="22882" x="2514600" y="3416300"/>
          <p14:tracePt t="22890" x="2633663" y="3373438"/>
          <p14:tracePt t="22898" x="2752725" y="3340100"/>
          <p14:tracePt t="22906" x="2871788" y="3305175"/>
          <p14:tracePt t="22914" x="2982913" y="3289300"/>
          <p14:tracePt t="22922" x="3059113" y="3279775"/>
          <p14:tracePt t="22930" x="3127375" y="3254375"/>
          <p14:tracePt t="22938" x="3203575" y="3254375"/>
          <p14:tracePt t="22946" x="3244850" y="3254375"/>
          <p14:tracePt t="22954" x="3305175" y="3254375"/>
          <p14:tracePt t="22962" x="3348038" y="3238500"/>
          <p14:tracePt t="22970" x="3381375" y="3228975"/>
          <p14:tracePt t="22978" x="3414713" y="3211513"/>
          <p14:tracePt t="22986" x="3467100" y="3195638"/>
          <p14:tracePt t="22994" x="3500438" y="3195638"/>
          <p14:tracePt t="23002" x="3551238" y="3186113"/>
          <p14:tracePt t="23010" x="3619500" y="3152775"/>
          <p14:tracePt t="23018" x="3721100" y="3109913"/>
          <p14:tracePt t="23026" x="3756025" y="3094038"/>
          <p14:tracePt t="23034" x="3771900" y="3025775"/>
          <p14:tracePt t="23042" x="3789363" y="3025775"/>
          <p14:tracePt t="23050" x="3797300" y="3025775"/>
          <p14:tracePt t="23058" x="3814763" y="3041650"/>
          <p14:tracePt t="23066" x="3900488" y="3041650"/>
          <p14:tracePt t="23074" x="4044950" y="3041650"/>
          <p14:tracePt t="23082" x="4146550" y="3041650"/>
          <p14:tracePt t="23090" x="4256088" y="3025775"/>
          <p14:tracePt t="23098" x="4359275" y="3000375"/>
          <p14:tracePt t="23106" x="4451350" y="2965450"/>
          <p14:tracePt t="23114" x="4630738" y="2932113"/>
          <p14:tracePt t="23122" x="4681538" y="2922588"/>
          <p14:tracePt t="23130" x="4818063" y="2897188"/>
          <p14:tracePt t="23138" x="4953000" y="2846388"/>
          <p14:tracePt t="23146" x="5029200" y="2830513"/>
          <p14:tracePt t="23154" x="5132388" y="2805113"/>
          <p14:tracePt t="23162" x="5224463" y="2795588"/>
          <p14:tracePt t="23170" x="5302250" y="2762250"/>
          <p14:tracePt t="23178" x="5394325" y="2744788"/>
          <p14:tracePt t="23186" x="5454650" y="2711450"/>
          <p14:tracePt t="23194" x="5530850" y="2676525"/>
          <p14:tracePt t="23202" x="5624513" y="2633663"/>
          <p14:tracePt t="23210" x="5692775" y="2600325"/>
          <p14:tracePt t="23218" x="5786438" y="2566988"/>
          <p14:tracePt t="23226" x="5870575" y="2532063"/>
          <p14:tracePt t="23234" x="5946775" y="2524125"/>
          <p14:tracePt t="23242" x="6065838" y="2473325"/>
          <p14:tracePt t="23250" x="6194425" y="2447925"/>
          <p14:tracePt t="23258" x="6364288" y="2371725"/>
          <p14:tracePt t="23266" x="6508750" y="2278063"/>
          <p14:tracePt t="23274" x="6618288" y="2209800"/>
          <p14:tracePt t="23282" x="6704013" y="2200275"/>
          <p14:tracePt t="23290" x="6848475" y="2149475"/>
          <p14:tracePt t="23298" x="6950075" y="2116138"/>
          <p14:tracePt t="23306" x="7051675" y="2082800"/>
          <p14:tracePt t="23314" x="7145338" y="2055813"/>
          <p14:tracePt t="23322" x="7229475" y="2039938"/>
          <p14:tracePt t="23330" x="7289800" y="2030413"/>
          <p14:tracePt t="23338" x="7340600" y="1997075"/>
          <p14:tracePt t="23346" x="7373938" y="1989138"/>
          <p14:tracePt t="23354" x="7391400" y="1979613"/>
          <p14:tracePt t="23370" x="7400925" y="1971675"/>
          <p14:tracePt t="23402" x="7400925" y="1963738"/>
          <p14:tracePt t="23426" x="7400925" y="1954213"/>
          <p14:tracePt t="23442" x="7400925" y="1946275"/>
          <p14:tracePt t="23450" x="7408863" y="1938338"/>
          <p14:tracePt t="23458" x="7416800" y="1928813"/>
          <p14:tracePt t="23562" x="7416800" y="1920875"/>
          <p14:tracePt t="23594" x="7400925" y="1920875"/>
          <p14:tracePt t="23618" x="7391400" y="1920875"/>
          <p14:tracePt t="23642" x="7383463" y="1920875"/>
          <p14:tracePt t="23658" x="7383463" y="1928813"/>
          <p14:tracePt t="23746" x="7383463" y="1938338"/>
          <p14:tracePt t="23770" x="7391400" y="1946275"/>
          <p14:tracePt t="23778" x="7426325" y="1946275"/>
          <p14:tracePt t="23786" x="7434263" y="1946275"/>
          <p14:tracePt t="23794" x="7451725" y="1946275"/>
          <p14:tracePt t="24298" x="7442200" y="1963738"/>
          <p14:tracePt t="24306" x="7442200" y="1971675"/>
          <p14:tracePt t="24314" x="7442200" y="1997075"/>
          <p14:tracePt t="24322" x="7442200" y="2005013"/>
          <p14:tracePt t="24330" x="7442200" y="2030413"/>
          <p14:tracePt t="24338" x="7442200" y="2047875"/>
          <p14:tracePt t="24346" x="7442200" y="2065338"/>
          <p14:tracePt t="24354" x="7426325" y="2124075"/>
          <p14:tracePt t="24362" x="7426325" y="2166938"/>
          <p14:tracePt t="24370" x="7408863" y="2227263"/>
          <p14:tracePt t="24378" x="7400925" y="2278063"/>
          <p14:tracePt t="24386" x="7373938" y="2344738"/>
          <p14:tracePt t="24394" x="7358063" y="2413000"/>
          <p14:tracePt t="24402" x="7323138" y="2463800"/>
          <p14:tracePt t="24410" x="7315200" y="2524125"/>
          <p14:tracePt t="24418" x="7297738" y="2582863"/>
          <p14:tracePt t="24426" x="7264400" y="2633663"/>
          <p14:tracePt t="24434" x="7246938" y="2736850"/>
          <p14:tracePt t="24442" x="7221538" y="2838450"/>
          <p14:tracePt t="24450" x="7221538" y="2906713"/>
          <p14:tracePt t="24458" x="7221538" y="3008313"/>
          <p14:tracePt t="24466" x="7221538" y="3059113"/>
          <p14:tracePt t="24474" x="7221538" y="3119438"/>
          <p14:tracePt t="24482" x="7213600" y="3178175"/>
          <p14:tracePt t="24490" x="7204075" y="3228975"/>
          <p14:tracePt t="24498" x="7204075" y="3271838"/>
          <p14:tracePt t="24506" x="7196138" y="3314700"/>
          <p14:tracePt t="24514" x="7170738" y="3373438"/>
          <p14:tracePt t="24522" x="7162800" y="3433763"/>
          <p14:tracePt t="24530" x="7162800" y="3492500"/>
          <p14:tracePt t="24538" x="7153275" y="3543300"/>
          <p14:tracePt t="24546" x="7145338" y="3568700"/>
          <p14:tracePt t="24554" x="7127875" y="3619500"/>
          <p14:tracePt t="24562" x="7119938" y="3654425"/>
          <p14:tracePt t="24570" x="7112000" y="3697288"/>
          <p14:tracePt t="24578" x="7102475" y="3748088"/>
          <p14:tracePt t="24586" x="7085013" y="3806825"/>
          <p14:tracePt t="24594" x="7077075" y="3841750"/>
          <p14:tracePt t="24602" x="7077075" y="3883025"/>
          <p14:tracePt t="24610" x="7085013" y="3925888"/>
          <p14:tracePt t="24618" x="7085013" y="3960813"/>
          <p14:tracePt t="24626" x="7102475" y="4019550"/>
          <p14:tracePt t="24634" x="7119938" y="4079875"/>
          <p14:tracePt t="24642" x="7127875" y="4113213"/>
          <p14:tracePt t="24650" x="7137400" y="4164013"/>
          <p14:tracePt t="24658" x="7162800" y="4197350"/>
          <p14:tracePt t="24666" x="7170738" y="4232275"/>
          <p14:tracePt t="24674" x="7178675" y="4257675"/>
          <p14:tracePt t="24682" x="7188200" y="4257675"/>
          <p14:tracePt t="24690" x="7204075" y="4291013"/>
          <p14:tracePt t="24698" x="7213600" y="4300538"/>
          <p14:tracePt t="24706" x="7229475" y="4316413"/>
          <p14:tracePt t="24714" x="7239000" y="4316413"/>
          <p14:tracePt t="24722" x="7256463" y="4325938"/>
          <p14:tracePt t="24762" x="7256463" y="4333875"/>
          <p14:tracePt t="25442" x="7256463" y="4351338"/>
          <p14:tracePt t="25450" x="7297738" y="4402138"/>
          <p14:tracePt t="25458" x="7315200" y="4419600"/>
          <p14:tracePt t="25466" x="7340600" y="4445000"/>
          <p14:tracePt t="25474" x="7373938" y="4460875"/>
          <p14:tracePt t="25482" x="7426325" y="4486275"/>
          <p14:tracePt t="25490" x="7467600" y="4513263"/>
          <p14:tracePt t="25498" x="7510463" y="4546600"/>
          <p14:tracePt t="25506" x="7561263" y="4564063"/>
          <p14:tracePt t="25514" x="7612063" y="4597400"/>
          <p14:tracePt t="25522" x="7637463" y="4605338"/>
          <p14:tracePt t="25530" x="7672388" y="4630738"/>
          <p14:tracePt t="25538" x="7705725" y="4640263"/>
          <p14:tracePt t="25546" x="7748588" y="4648200"/>
          <p14:tracePt t="25554" x="7781925" y="4657725"/>
          <p14:tracePt t="25562" x="7832725" y="4683125"/>
          <p14:tracePt t="25570" x="7859713" y="4691063"/>
          <p14:tracePt t="25578" x="7867650" y="4699000"/>
          <p14:tracePt t="25586" x="7885113" y="4708525"/>
          <p14:tracePt t="25594" x="7910513" y="4724400"/>
          <p14:tracePt t="25610" x="7926388" y="4733925"/>
          <p14:tracePt t="25618" x="7943850" y="4749800"/>
          <p14:tracePt t="25626" x="7961313" y="4775200"/>
          <p14:tracePt t="25634" x="7986713" y="4810125"/>
          <p14:tracePt t="25642" x="8004175" y="4835525"/>
          <p14:tracePt t="25650" x="8029575" y="4868863"/>
          <p14:tracePt t="25658" x="8037513" y="4894263"/>
          <p14:tracePt t="25666" x="8062913" y="4937125"/>
          <p14:tracePt t="25674" x="8062913" y="4962525"/>
          <p14:tracePt t="25682" x="8070850" y="4979988"/>
          <p14:tracePt t="25690" x="8088313" y="5013325"/>
          <p14:tracePt t="25698" x="8105775" y="5048250"/>
          <p14:tracePt t="25706" x="8113713" y="5081588"/>
          <p14:tracePt t="25714" x="8131175" y="5132388"/>
          <p14:tracePt t="25722" x="8164513" y="5183188"/>
          <p14:tracePt t="25730" x="8181975" y="5226050"/>
          <p14:tracePt t="25738" x="8199438" y="5243513"/>
          <p14:tracePt t="25746" x="8215313" y="5276850"/>
          <p14:tracePt t="25754" x="8224838" y="5302250"/>
          <p14:tracePt t="25762" x="8240713" y="5327650"/>
          <p14:tracePt t="25770" x="8250238" y="5345113"/>
          <p14:tracePt t="25778" x="8258175" y="5353050"/>
          <p14:tracePt t="25786" x="8258175" y="5362575"/>
          <p14:tracePt t="25810" x="8266113" y="5370513"/>
          <p14:tracePt t="26714" x="8275638" y="5370513"/>
          <p14:tracePt t="26722" x="8301038" y="5370513"/>
          <p14:tracePt t="26730" x="8318500" y="5370513"/>
          <p14:tracePt t="26746" x="8343900" y="5362575"/>
          <p14:tracePt t="26754" x="8359775" y="5345113"/>
          <p14:tracePt t="26762" x="8369300" y="5337175"/>
          <p14:tracePt t="26770" x="8385175" y="5337175"/>
          <p14:tracePt t="26778" x="8402638" y="5319713"/>
          <p14:tracePt t="26802" x="8410575" y="5319713"/>
          <p14:tracePt t="26810" x="8420100" y="5311775"/>
          <p14:tracePt t="27530" x="8428038" y="5302250"/>
          <p14:tracePt t="27762" x="8453438" y="5302250"/>
          <p14:tracePt t="27770" x="8462963" y="5286375"/>
          <p14:tracePt t="27786" x="8470900" y="5276850"/>
          <p14:tracePt t="27826" x="8478838" y="5268913"/>
          <p14:tracePt t="27882" x="8488363" y="5268913"/>
          <p14:tracePt t="28186" x="8488363" y="5260975"/>
          <p14:tracePt t="28194" x="8488363" y="5251450"/>
          <p14:tracePt t="28202" x="8488363" y="5243513"/>
          <p14:tracePt t="28210" x="8488363" y="5218113"/>
          <p14:tracePt t="28218" x="8513763" y="5200650"/>
          <p14:tracePt t="28226" x="8529638" y="5183188"/>
          <p14:tracePt t="28234" x="8539163" y="5175250"/>
          <p14:tracePt t="28242" x="8564563" y="5141913"/>
          <p14:tracePt t="28250" x="8605838" y="5106988"/>
          <p14:tracePt t="28258" x="8674100" y="5038725"/>
          <p14:tracePt t="28266" x="8767763" y="4972050"/>
          <p14:tracePt t="28274" x="8810625" y="4954588"/>
          <p14:tracePt t="28282" x="8853488" y="4911725"/>
          <p14:tracePt t="28290" x="8886825" y="4878388"/>
          <p14:tracePt t="28298" x="8904288" y="4860925"/>
          <p14:tracePt t="28306" x="8929688" y="4835525"/>
          <p14:tracePt t="28314" x="8947150" y="4818063"/>
          <p14:tracePt t="28322" x="8955088" y="4792663"/>
          <p14:tracePt t="28330" x="8972550" y="4775200"/>
          <p14:tracePt t="28338" x="8980488" y="4759325"/>
          <p14:tracePt t="28346" x="8988425" y="4724400"/>
          <p14:tracePt t="28354" x="9005888" y="4699000"/>
          <p14:tracePt t="28362" x="9023350" y="4683125"/>
          <p14:tracePt t="28370" x="9023350" y="4673600"/>
          <p14:tracePt t="28378" x="9039225" y="4640263"/>
          <p14:tracePt t="28386" x="9048750" y="4614863"/>
          <p14:tracePt t="28394" x="9074150" y="4572000"/>
          <p14:tracePt t="28402" x="9142413" y="4486275"/>
          <p14:tracePt t="28410" x="9183688" y="4452938"/>
          <p14:tracePt t="28418" x="9244013" y="4384675"/>
          <p14:tracePt t="28426" x="9294813" y="4341813"/>
          <p14:tracePt t="28434" x="9337675" y="4308475"/>
          <p14:tracePt t="28442" x="9363075" y="4265613"/>
          <p14:tracePt t="28450" x="9388475" y="4232275"/>
          <p14:tracePt t="28458" x="9405938" y="4197350"/>
          <p14:tracePt t="28466" x="9447213" y="4171950"/>
          <p14:tracePt t="28474" x="9482138" y="4130675"/>
          <p14:tracePt t="28482" x="9550400" y="4062413"/>
          <p14:tracePt t="28490" x="9617075" y="4002088"/>
          <p14:tracePt t="28498" x="9694863" y="3917950"/>
          <p14:tracePt t="28506" x="9786938" y="3849688"/>
          <p14:tracePt t="28514" x="9880600" y="3781425"/>
          <p14:tracePt t="28522" x="9974263" y="3697288"/>
          <p14:tracePt t="28530" x="10042525" y="3636963"/>
          <p14:tracePt t="28538" x="10101263" y="3578225"/>
          <p14:tracePt t="28546" x="10179050" y="3527425"/>
          <p14:tracePt t="28554" x="10271125" y="3475038"/>
          <p14:tracePt t="28562" x="10348913" y="3459163"/>
          <p14:tracePt t="28570" x="10442575" y="3398838"/>
          <p14:tracePt t="28578" x="10544175" y="3355975"/>
          <p14:tracePt t="28586" x="10671175" y="3322638"/>
          <p14:tracePt t="28594" x="10764838" y="3289300"/>
          <p14:tracePt t="28602" x="10866438" y="3254375"/>
          <p14:tracePt t="28610" x="10952163" y="3228975"/>
          <p14:tracePt t="28618" x="11071225" y="3195638"/>
          <p14:tracePt t="28626" x="11172825" y="3170238"/>
          <p14:tracePt t="28634" x="11274425" y="3135313"/>
          <p14:tracePt t="28642" x="11385550" y="3135313"/>
          <p14:tracePt t="28650" x="11461750" y="3119438"/>
          <p14:tracePt t="28658" x="11555413" y="3119438"/>
          <p14:tracePt t="28666" x="11622088" y="3094038"/>
          <p14:tracePt t="28674" x="11707813" y="3094038"/>
          <p14:tracePt t="28682" x="11776075" y="3094038"/>
          <p14:tracePt t="28690" x="11877675" y="3094038"/>
          <p14:tracePt t="28698" x="11961813" y="3094038"/>
          <p14:tracePt t="28706" x="12047538" y="3094038"/>
          <p14:tracePt t="28714" x="12115800" y="3094038"/>
          <p14:tracePt t="28722" x="12174538" y="309403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ED6F1-10F4-431C-BFBC-FD1D8B737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SINTAXE ESTRUTURAS DE CONTROLE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3222754-F3C0-4D68-8290-DBE7E220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11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C356EC-65F5-4872-8DB5-0344CDECF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186" y="1772761"/>
            <a:ext cx="1017270" cy="104013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D65FB94-DBCC-4246-BCC1-2636B9B52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0186" y="3413760"/>
            <a:ext cx="1863090" cy="22288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0F80081-6393-4493-AD9C-9BD521B643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3534" y="1772761"/>
            <a:ext cx="982980" cy="78867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986D16D-3932-4F80-915E-104B4D07B2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3534" y="3276679"/>
            <a:ext cx="1154430" cy="8001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FA06908-F788-4576-9CB8-0BE0025C8A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3534" y="4853940"/>
            <a:ext cx="2891790" cy="788670"/>
          </a:xfrm>
          <a:prstGeom prst="rect">
            <a:avLst/>
          </a:prstGeom>
        </p:spPr>
      </p:pic>
      <p:sp>
        <p:nvSpPr>
          <p:cNvPr id="10" name="Texto Explicativo: Linha com Borda e Ênfase 9">
            <a:extLst>
              <a:ext uri="{FF2B5EF4-FFF2-40B4-BE49-F238E27FC236}">
                <a16:creationId xmlns:a16="http://schemas.microsoft.com/office/drawing/2014/main" id="{0D8756E1-BB91-429E-B685-84E8309BE7F9}"/>
              </a:ext>
            </a:extLst>
          </p:cNvPr>
          <p:cNvSpPr/>
          <p:nvPr/>
        </p:nvSpPr>
        <p:spPr>
          <a:xfrm>
            <a:off x="4157001" y="1772761"/>
            <a:ext cx="2167599" cy="1459469"/>
          </a:xfrm>
          <a:prstGeom prst="accentBorderCallout1">
            <a:avLst>
              <a:gd name="adj1" fmla="val 18750"/>
              <a:gd name="adj2" fmla="val -8333"/>
              <a:gd name="adj3" fmla="val 110438"/>
              <a:gd name="adj4" fmla="val -7990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Aceita variável do tipo </a:t>
            </a:r>
            <a:r>
              <a:rPr lang="pt-BR" sz="1600" dirty="0" err="1"/>
              <a:t>String</a:t>
            </a:r>
            <a:r>
              <a:rPr lang="pt-BR" sz="1600" dirty="0"/>
              <a:t>!</a:t>
            </a:r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0F8FDF46-7691-4F98-B991-5A6AF1FD6E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D726654-5B17-41DF-8F70-1A442FF462A3}"/>
              </a:ext>
            </a:extLst>
          </p:cNvPr>
          <p:cNvSpPr txBox="1"/>
          <p:nvPr/>
        </p:nvSpPr>
        <p:spPr>
          <a:xfrm>
            <a:off x="5042247" y="6012896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</p:spTree>
    <p:extLst>
      <p:ext uri="{BB962C8B-B14F-4D97-AF65-F5344CB8AC3E}">
        <p14:creationId xmlns:p14="http://schemas.microsoft.com/office/powerpoint/2010/main" val="32588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30"/>
    </mc:Choice>
    <mc:Fallback xmlns="">
      <p:transition spd="slow" advTm="21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722" x="11979275" y="3279775"/>
          <p14:tracePt t="730" x="11877675" y="3279775"/>
          <p14:tracePt t="738" x="11809413" y="3279775"/>
          <p14:tracePt t="746" x="11750675" y="3254375"/>
          <p14:tracePt t="754" x="11657013" y="3254375"/>
          <p14:tracePt t="762" x="11614150" y="3246438"/>
          <p14:tracePt t="770" x="11571288" y="3238500"/>
          <p14:tracePt t="778" x="11477625" y="3228975"/>
          <p14:tracePt t="786" x="11436350" y="3228975"/>
          <p14:tracePt t="794" x="11360150" y="3203575"/>
          <p14:tracePt t="802" x="11291888" y="3195638"/>
          <p14:tracePt t="810" x="11206163" y="3186113"/>
          <p14:tracePt t="818" x="11112500" y="3178175"/>
          <p14:tracePt t="826" x="11028363" y="3152775"/>
          <p14:tracePt t="834" x="10968038" y="3152775"/>
          <p14:tracePt t="842" x="10901363" y="3152775"/>
          <p14:tracePt t="850" x="10841038" y="3152775"/>
          <p14:tracePt t="858" x="10782300" y="3152775"/>
          <p14:tracePt t="866" x="10729913" y="3152775"/>
          <p14:tracePt t="874" x="10671175" y="3152775"/>
          <p14:tracePt t="882" x="10594975" y="3152775"/>
          <p14:tracePt t="890" x="10526713" y="3152775"/>
          <p14:tracePt t="898" x="10442575" y="3152775"/>
          <p14:tracePt t="906" x="10364788" y="3144838"/>
          <p14:tracePt t="926" x="10220325" y="3135313"/>
          <p14:tracePt t="930" x="10136188" y="3135313"/>
          <p14:tracePt t="938" x="10093325" y="3119438"/>
          <p14:tracePt t="946" x="10042525" y="3101975"/>
          <p14:tracePt t="954" x="9999663" y="3101975"/>
          <p14:tracePt t="962" x="9956800" y="3094038"/>
          <p14:tracePt t="970" x="9906000" y="3084513"/>
          <p14:tracePt t="978" x="9864725" y="3084513"/>
          <p14:tracePt t="986" x="9804400" y="3076575"/>
          <p14:tracePt t="994" x="9745663" y="3076575"/>
          <p14:tracePt t="1002" x="9685338" y="3051175"/>
          <p14:tracePt t="1010" x="9617075" y="3051175"/>
          <p14:tracePt t="1018" x="9558338" y="3041650"/>
          <p14:tracePt t="1026" x="9507538" y="3033713"/>
          <p14:tracePt t="1034" x="9439275" y="3033713"/>
          <p14:tracePt t="1042" x="9337675" y="3025775"/>
          <p14:tracePt t="1050" x="9209088" y="3000375"/>
          <p14:tracePt t="1058" x="9107488" y="3000375"/>
          <p14:tracePt t="1066" x="8912225" y="3000375"/>
          <p14:tracePt t="1074" x="8734425" y="2990850"/>
          <p14:tracePt t="1082" x="8462963" y="2957513"/>
          <p14:tracePt t="1090" x="8131175" y="2922588"/>
          <p14:tracePt t="1098" x="7918450" y="2906713"/>
          <p14:tracePt t="1106" x="7629525" y="2906713"/>
          <p14:tracePt t="1114" x="7366000" y="2906713"/>
          <p14:tracePt t="1122" x="7077075" y="2906713"/>
          <p14:tracePt t="1130" x="6924675" y="2906713"/>
          <p14:tracePt t="1138" x="6669088" y="2906713"/>
          <p14:tracePt t="1146" x="6440488" y="2906713"/>
          <p14:tracePt t="1154" x="6176963" y="2906713"/>
          <p14:tracePt t="1162" x="5972175" y="2906713"/>
          <p14:tracePt t="1170" x="5708650" y="2906713"/>
          <p14:tracePt t="1178" x="5505450" y="2906713"/>
          <p14:tracePt t="1186" x="5302250" y="2906713"/>
          <p14:tracePt t="1194" x="5072063" y="2906713"/>
          <p14:tracePt t="1202" x="4868863" y="2906713"/>
          <p14:tracePt t="1210" x="4638675" y="2906713"/>
          <p14:tracePt t="1218" x="4460875" y="2906713"/>
          <p14:tracePt t="1226" x="4281488" y="2906713"/>
          <p14:tracePt t="1234" x="4154488" y="2906713"/>
          <p14:tracePt t="1242" x="4035425" y="2906713"/>
          <p14:tracePt t="1250" x="3916363" y="2906713"/>
          <p14:tracePt t="1258" x="3822700" y="2906713"/>
          <p14:tracePt t="1266" x="3721100" y="2906713"/>
          <p14:tracePt t="1274" x="3619500" y="2906713"/>
          <p14:tracePt t="1282" x="3551238" y="2906713"/>
          <p14:tracePt t="1290" x="3441700" y="2906713"/>
          <p14:tracePt t="1298" x="3322638" y="2897188"/>
          <p14:tracePt t="1306" x="3219450" y="2881313"/>
          <p14:tracePt t="1314" x="3168650" y="2881313"/>
          <p14:tracePt t="1322" x="3084513" y="2881313"/>
          <p14:tracePt t="1330" x="3008313" y="2881313"/>
          <p14:tracePt t="1338" x="2965450" y="2881313"/>
          <p14:tracePt t="1346" x="2905125" y="2881313"/>
          <p14:tracePt t="1354" x="2879725" y="2881313"/>
          <p14:tracePt t="1362" x="2828925" y="2881313"/>
          <p14:tracePt t="1370" x="2786063" y="2914650"/>
          <p14:tracePt t="1378" x="2752725" y="2914650"/>
          <p14:tracePt t="1386" x="2709863" y="2922588"/>
          <p14:tracePt t="1394" x="2651125" y="2932113"/>
          <p14:tracePt t="1402" x="2600325" y="2965450"/>
          <p14:tracePt t="1410" x="2524125" y="2974975"/>
          <p14:tracePt t="1418" x="2420938" y="3008313"/>
          <p14:tracePt t="1426" x="2344738" y="3016250"/>
          <p14:tracePt t="1434" x="2286000" y="3025775"/>
          <p14:tracePt t="1442" x="2217738" y="3025775"/>
          <p14:tracePt t="1450" x="2132013" y="3041650"/>
          <p14:tracePt t="1458" x="2055813" y="3059113"/>
          <p14:tracePt t="1466" x="1971675" y="3067050"/>
          <p14:tracePt t="1474" x="1911350" y="3094038"/>
          <p14:tracePt t="1482" x="1843088" y="3119438"/>
          <p14:tracePt t="1490" x="1784350" y="3135313"/>
          <p14:tracePt t="1498" x="1749425" y="3144838"/>
          <p14:tracePt t="1506" x="1708150" y="3160713"/>
          <p14:tracePt t="1514" x="1673225" y="3170238"/>
          <p14:tracePt t="1522" x="1639888" y="3178175"/>
          <p14:tracePt t="1530" x="1597025" y="3186113"/>
          <p14:tracePt t="1538" x="1571625" y="3195638"/>
          <p14:tracePt t="1546" x="1546225" y="3211513"/>
          <p14:tracePt t="1554" x="1512888" y="3228975"/>
          <p14:tracePt t="1562" x="1503363" y="3228975"/>
          <p14:tracePt t="1570" x="1495425" y="3254375"/>
          <p14:tracePt t="1578" x="1470025" y="3297238"/>
          <p14:tracePt t="1586" x="1462088" y="3322638"/>
          <p14:tracePt t="1594" x="1419225" y="3355975"/>
          <p14:tracePt t="1602" x="1384300" y="3398838"/>
          <p14:tracePt t="1610" x="1368425" y="3424238"/>
          <p14:tracePt t="1618" x="1343025" y="3467100"/>
          <p14:tracePt t="1626" x="1308100" y="3527425"/>
          <p14:tracePt t="1634" x="1290638" y="3560763"/>
          <p14:tracePt t="1642" x="1274763" y="3578225"/>
          <p14:tracePt t="1650" x="1265238" y="3603625"/>
          <p14:tracePt t="1658" x="1249363" y="3629025"/>
          <p14:tracePt t="1674" x="1231900" y="3671888"/>
          <p14:tracePt t="1682" x="1214438" y="3697288"/>
          <p14:tracePt t="1690" x="1198563" y="3713163"/>
          <p14:tracePt t="1698" x="1181100" y="3730625"/>
          <p14:tracePt t="1706" x="1173163" y="3748088"/>
          <p14:tracePt t="1714" x="1163638" y="3781425"/>
          <p14:tracePt t="1722" x="1147763" y="3841750"/>
          <p14:tracePt t="1730" x="1147763" y="3867150"/>
          <p14:tracePt t="1738" x="1147763" y="3892550"/>
          <p14:tracePt t="1746" x="1147763" y="3935413"/>
          <p14:tracePt t="1754" x="1155700" y="3986213"/>
          <p14:tracePt t="1762" x="1181100" y="4037013"/>
          <p14:tracePt t="1770" x="1189038" y="4052888"/>
          <p14:tracePt t="1778" x="1198563" y="4087813"/>
          <p14:tracePt t="1786" x="1223963" y="4130675"/>
          <p14:tracePt t="1794" x="1239838" y="4164013"/>
          <p14:tracePt t="1802" x="1274763" y="4224338"/>
          <p14:tracePt t="1810" x="1290638" y="4249738"/>
          <p14:tracePt t="1818" x="1317625" y="4283075"/>
          <p14:tracePt t="1826" x="1343025" y="4333875"/>
          <p14:tracePt t="1834" x="1368425" y="4359275"/>
          <p14:tracePt t="1842" x="1393825" y="4384675"/>
          <p14:tracePt t="1850" x="1409700" y="4394200"/>
          <p14:tracePt t="1858" x="1435100" y="4419600"/>
          <p14:tracePt t="1866" x="1487488" y="4460875"/>
          <p14:tracePt t="1874" x="1512888" y="4486275"/>
          <p14:tracePt t="1882" x="1546225" y="4513263"/>
          <p14:tracePt t="1890" x="1579563" y="4521200"/>
          <p14:tracePt t="1898" x="1614488" y="4538663"/>
          <p14:tracePt t="1906" x="1631950" y="4554538"/>
          <p14:tracePt t="1916" x="1657350" y="4564063"/>
          <p14:tracePt t="1922" x="1665288" y="4572000"/>
          <p14:tracePt t="1930" x="1698625" y="4597400"/>
          <p14:tracePt t="1938" x="1724025" y="4614863"/>
          <p14:tracePt t="1946" x="1749425" y="4614863"/>
          <p14:tracePt t="1954" x="1784350" y="4630738"/>
          <p14:tracePt t="1962" x="1809750" y="4640263"/>
          <p14:tracePt t="1970" x="1827213" y="4640263"/>
          <p14:tracePt t="1978" x="1852613" y="4640263"/>
          <p14:tracePt t="1986" x="1868488" y="4648200"/>
          <p14:tracePt t="1994" x="1885950" y="4648200"/>
          <p14:tracePt t="2002" x="1903413" y="4648200"/>
          <p14:tracePt t="2010" x="1920875" y="4648200"/>
          <p14:tracePt t="2018" x="1928813" y="4648200"/>
          <p14:tracePt t="2026" x="1987550" y="4648200"/>
          <p14:tracePt t="2034" x="2005013" y="4648200"/>
          <p14:tracePt t="2042" x="2047875" y="4648200"/>
          <p14:tracePt t="2050" x="2081213" y="4648200"/>
          <p14:tracePt t="2058" x="2124075" y="4648200"/>
          <p14:tracePt t="2066" x="2166938" y="4648200"/>
          <p14:tracePt t="2074" x="2208213" y="4648200"/>
          <p14:tracePt t="2082" x="2251075" y="4648200"/>
          <p14:tracePt t="2090" x="2301875" y="4648200"/>
          <p14:tracePt t="2098" x="2379663" y="4630738"/>
          <p14:tracePt t="2106" x="2420938" y="4622800"/>
          <p14:tracePt t="2114" x="2463800" y="4605338"/>
          <p14:tracePt t="2122" x="2532063" y="4579938"/>
          <p14:tracePt t="2130" x="2565400" y="4572000"/>
          <p14:tracePt t="2138" x="2582863" y="4564063"/>
          <p14:tracePt t="2146" x="2608263" y="4554538"/>
          <p14:tracePt t="2154" x="2641600" y="4529138"/>
          <p14:tracePt t="2162" x="2676525" y="4521200"/>
          <p14:tracePt t="2170" x="2701925" y="4503738"/>
          <p14:tracePt t="2178" x="2727325" y="4478338"/>
          <p14:tracePt t="2186" x="2727325" y="4470400"/>
          <p14:tracePt t="2194" x="2760663" y="4452938"/>
          <p14:tracePt t="2202" x="2786063" y="4435475"/>
          <p14:tracePt t="2210" x="2811463" y="4419600"/>
          <p14:tracePt t="2218" x="2846388" y="4394200"/>
          <p14:tracePt t="2226" x="2871788" y="4368800"/>
          <p14:tracePt t="2234" x="2879725" y="4351338"/>
          <p14:tracePt t="2242" x="2897188" y="4333875"/>
          <p14:tracePt t="2250" x="2922588" y="4316413"/>
          <p14:tracePt t="2258" x="2930525" y="4300538"/>
          <p14:tracePt t="2266" x="2940050" y="4291013"/>
          <p14:tracePt t="2274" x="2955925" y="4283075"/>
          <p14:tracePt t="2282" x="2965450" y="4265613"/>
          <p14:tracePt t="2290" x="2982913" y="4257675"/>
          <p14:tracePt t="2298" x="2982913" y="4249738"/>
          <p14:tracePt t="2306" x="2998788" y="4232275"/>
          <p14:tracePt t="2314" x="3008313" y="4214813"/>
          <p14:tracePt t="2322" x="3033713" y="4171950"/>
          <p14:tracePt t="2330" x="3041650" y="4146550"/>
          <p14:tracePt t="2338" x="3041650" y="4105275"/>
          <p14:tracePt t="2346" x="3049588" y="4062413"/>
          <p14:tracePt t="2354" x="3074988" y="3994150"/>
          <p14:tracePt t="2362" x="3074988" y="3951288"/>
          <p14:tracePt t="2370" x="3074988" y="3908425"/>
          <p14:tracePt t="2378" x="3074988" y="3867150"/>
          <p14:tracePt t="2386" x="3074988" y="3832225"/>
          <p14:tracePt t="2394" x="3074988" y="3798888"/>
          <p14:tracePt t="2402" x="3074988" y="3790950"/>
          <p14:tracePt t="2410" x="3074988" y="3763963"/>
          <p14:tracePt t="2418" x="3074988" y="3756025"/>
          <p14:tracePt t="2426" x="3074988" y="3730625"/>
          <p14:tracePt t="2434" x="3074988" y="3713163"/>
          <p14:tracePt t="2450" x="3074988" y="3679825"/>
          <p14:tracePt t="2458" x="3074988" y="3662363"/>
          <p14:tracePt t="2466" x="3074988" y="3611563"/>
          <p14:tracePt t="2474" x="3049588" y="3552825"/>
          <p14:tracePt t="2482" x="3024188" y="3502025"/>
          <p14:tracePt t="2490" x="2973388" y="3424238"/>
          <p14:tracePt t="2498" x="2965450" y="3408363"/>
          <p14:tracePt t="2506" x="2947988" y="3382963"/>
          <p14:tracePt t="2514" x="2922588" y="3355975"/>
          <p14:tracePt t="2522" x="2914650" y="3340100"/>
          <p14:tracePt t="2530" x="2897188" y="3305175"/>
          <p14:tracePt t="2538" x="2879725" y="3289300"/>
          <p14:tracePt t="2546" x="2854325" y="3263900"/>
          <p14:tracePt t="2554" x="2828925" y="3246438"/>
          <p14:tracePt t="2562" x="2786063" y="3211513"/>
          <p14:tracePt t="2570" x="2719388" y="3195638"/>
          <p14:tracePt t="2578" x="2701925" y="3186113"/>
          <p14:tracePt t="2586" x="2633663" y="3144838"/>
          <p14:tracePt t="2594" x="2565400" y="3127375"/>
          <p14:tracePt t="2602" x="2506663" y="3119438"/>
          <p14:tracePt t="2610" x="2446338" y="3084513"/>
          <p14:tracePt t="2618" x="2387600" y="3076575"/>
          <p14:tracePt t="2626" x="2362200" y="3067050"/>
          <p14:tracePt t="2634" x="2352675" y="3067050"/>
          <p14:tracePt t="2642" x="2327275" y="3067050"/>
          <p14:tracePt t="2650" x="2311400" y="3051175"/>
          <p14:tracePt t="2658" x="2301875" y="3051175"/>
          <p14:tracePt t="2666" x="2286000" y="3041650"/>
          <p14:tracePt t="2674" x="2260600" y="3041650"/>
          <p14:tracePt t="2682" x="2251075" y="3033713"/>
          <p14:tracePt t="2690" x="2225675" y="3033713"/>
          <p14:tracePt t="2698" x="2192338" y="3033713"/>
          <p14:tracePt t="2706" x="2174875" y="3033713"/>
          <p14:tracePt t="2714" x="2132013" y="3033713"/>
          <p14:tracePt t="2722" x="2098675" y="3033713"/>
          <p14:tracePt t="2730" x="2055813" y="3033713"/>
          <p14:tracePt t="2738" x="1997075" y="3033713"/>
          <p14:tracePt t="2746" x="1962150" y="3033713"/>
          <p14:tracePt t="2754" x="1920875" y="3033713"/>
          <p14:tracePt t="2762" x="1860550" y="3051175"/>
          <p14:tracePt t="2770" x="1827213" y="3059113"/>
          <p14:tracePt t="2778" x="1741488" y="3076575"/>
          <p14:tracePt t="2786" x="1682750" y="3119438"/>
          <p14:tracePt t="2794" x="1614488" y="3144838"/>
          <p14:tracePt t="2802" x="1563688" y="3170238"/>
          <p14:tracePt t="2810" x="1520825" y="3186113"/>
          <p14:tracePt t="2818" x="1477963" y="3228975"/>
          <p14:tracePt t="2826" x="1452563" y="3254375"/>
          <p14:tracePt t="2834" x="1427163" y="3279775"/>
          <p14:tracePt t="2842" x="1419225" y="3305175"/>
          <p14:tracePt t="2850" x="1401763" y="3314700"/>
          <p14:tracePt t="2858" x="1384300" y="3340100"/>
          <p14:tracePt t="2866" x="1384300" y="3365500"/>
          <p14:tracePt t="2874" x="1368425" y="3382963"/>
          <p14:tracePt t="2882" x="1358900" y="3390900"/>
          <p14:tracePt t="2890" x="1350963" y="3408363"/>
          <p14:tracePt t="2898" x="1333500" y="3441700"/>
          <p14:tracePt t="2906" x="1325563" y="3459163"/>
          <p14:tracePt t="2921" x="1300163" y="3527425"/>
          <p14:tracePt t="2922" x="1300163" y="3543300"/>
          <p14:tracePt t="2930" x="1300163" y="3578225"/>
          <p14:tracePt t="2938" x="1300163" y="3619500"/>
          <p14:tracePt t="2946" x="1300163" y="3662363"/>
          <p14:tracePt t="2954" x="1300163" y="3705225"/>
          <p14:tracePt t="2962" x="1333500" y="3756025"/>
          <p14:tracePt t="2970" x="1343025" y="3806825"/>
          <p14:tracePt t="2978" x="1384300" y="3867150"/>
          <p14:tracePt t="2986" x="1427163" y="3935413"/>
          <p14:tracePt t="2994" x="1452563" y="3986213"/>
          <p14:tracePt t="3002" x="1487488" y="4037013"/>
          <p14:tracePt t="3010" x="1520825" y="4070350"/>
          <p14:tracePt t="3018" x="1546225" y="4095750"/>
          <p14:tracePt t="3026" x="1563688" y="4121150"/>
          <p14:tracePt t="3034" x="1589088" y="4146550"/>
          <p14:tracePt t="3042" x="1631950" y="4171950"/>
          <p14:tracePt t="3050" x="1657350" y="4189413"/>
          <p14:tracePt t="3058" x="1698625" y="4206875"/>
          <p14:tracePt t="3066" x="1724025" y="4224338"/>
          <p14:tracePt t="3074" x="1784350" y="4224338"/>
          <p14:tracePt t="3082" x="1843088" y="4232275"/>
          <p14:tracePt t="3090" x="1928813" y="4240213"/>
          <p14:tracePt t="3098" x="2022475" y="4249738"/>
          <p14:tracePt t="3106" x="2106613" y="4249738"/>
          <p14:tracePt t="3114" x="2192338" y="4249738"/>
          <p14:tracePt t="3122" x="2260600" y="4249738"/>
          <p14:tracePt t="3130" x="2336800" y="4249738"/>
          <p14:tracePt t="3138" x="2405063" y="4249738"/>
          <p14:tracePt t="3146" x="2463800" y="4249738"/>
          <p14:tracePt t="3154" x="2506663" y="4249738"/>
          <p14:tracePt t="3162" x="2574925" y="4224338"/>
          <p14:tracePt t="3170" x="2600325" y="4214813"/>
          <p14:tracePt t="3178" x="2651125" y="4171950"/>
          <p14:tracePt t="3186" x="2693988" y="4156075"/>
          <p14:tracePt t="3194" x="2727325" y="4130675"/>
          <p14:tracePt t="3202" x="2744788" y="4113213"/>
          <p14:tracePt t="3210" x="2786063" y="4070350"/>
          <p14:tracePt t="3218" x="2828925" y="4044950"/>
          <p14:tracePt t="3226" x="2838450" y="4027488"/>
          <p14:tracePt t="3234" x="2863850" y="4019550"/>
          <p14:tracePt t="3242" x="2889250" y="4002088"/>
          <p14:tracePt t="3250" x="2905125" y="3986213"/>
          <p14:tracePt t="3258" x="2922588" y="3951288"/>
          <p14:tracePt t="3266" x="2922588" y="3925888"/>
          <p14:tracePt t="3274" x="2930525" y="3883025"/>
          <p14:tracePt t="3282" x="2940050" y="3867150"/>
          <p14:tracePt t="3290" x="2982913" y="3832225"/>
          <p14:tracePt t="3298" x="2990850" y="3798888"/>
          <p14:tracePt t="3306" x="2990850" y="3756025"/>
          <p14:tracePt t="3314" x="2990850" y="3713163"/>
          <p14:tracePt t="3322" x="2990850" y="3654425"/>
          <p14:tracePt t="3330" x="2990850" y="3611563"/>
          <p14:tracePt t="3338" x="2990850" y="3568700"/>
          <p14:tracePt t="3346" x="2990850" y="3535363"/>
          <p14:tracePt t="3354" x="2990850" y="3475038"/>
          <p14:tracePt t="3362" x="2982913" y="3449638"/>
          <p14:tracePt t="3370" x="2973388" y="3416300"/>
          <p14:tracePt t="3378" x="2965450" y="3390900"/>
          <p14:tracePt t="3386" x="2940050" y="3365500"/>
          <p14:tracePt t="3394" x="2922588" y="3340100"/>
          <p14:tracePt t="3402" x="2897188" y="3314700"/>
          <p14:tracePt t="3410" x="2871788" y="3305175"/>
          <p14:tracePt t="3418" x="2846388" y="3279775"/>
          <p14:tracePt t="3426" x="2828925" y="3263900"/>
          <p14:tracePt t="3434" x="2811463" y="3246438"/>
          <p14:tracePt t="3442" x="2795588" y="3238500"/>
          <p14:tracePt t="3450" x="2760663" y="3228975"/>
          <p14:tracePt t="3458" x="2727325" y="3203575"/>
          <p14:tracePt t="3466" x="2693988" y="3186113"/>
          <p14:tracePt t="3474" x="2659063" y="3178175"/>
          <p14:tracePt t="3482" x="2625725" y="3160713"/>
          <p14:tracePt t="3490" x="2590800" y="3144838"/>
          <p14:tracePt t="3498" x="2565400" y="3135313"/>
          <p14:tracePt t="3506" x="2540000" y="3119438"/>
          <p14:tracePt t="3514" x="2506663" y="3109913"/>
          <p14:tracePt t="3522" x="2471738" y="3094038"/>
          <p14:tracePt t="3530" x="2446338" y="3094038"/>
          <p14:tracePt t="3538" x="2395538" y="3076575"/>
          <p14:tracePt t="3546" x="2362200" y="3067050"/>
          <p14:tracePt t="3554" x="2319338" y="3059113"/>
          <p14:tracePt t="3562" x="2260600" y="3059113"/>
          <p14:tracePt t="3570" x="2217738" y="3051175"/>
          <p14:tracePt t="3578" x="2141538" y="3025775"/>
          <p14:tracePt t="3586" x="2098675" y="3025775"/>
          <p14:tracePt t="3594" x="2038350" y="3025775"/>
          <p14:tracePt t="3602" x="1997075" y="3025775"/>
          <p14:tracePt t="3610" x="1954213" y="3025775"/>
          <p14:tracePt t="3618" x="1893888" y="3025775"/>
          <p14:tracePt t="3626" x="1860550" y="3025775"/>
          <p14:tracePt t="3634" x="1817688" y="3025775"/>
          <p14:tracePt t="3642" x="1784350" y="3025775"/>
          <p14:tracePt t="3650" x="1766888" y="3025775"/>
          <p14:tracePt t="3658" x="1724025" y="3025775"/>
          <p14:tracePt t="3666" x="1698625" y="3025775"/>
          <p14:tracePt t="3674" x="1673225" y="3025775"/>
          <p14:tracePt t="3682" x="1665288" y="3033713"/>
          <p14:tracePt t="3690" x="1647825" y="3041650"/>
          <p14:tracePt t="3698" x="1622425" y="3067050"/>
          <p14:tracePt t="3706" x="1589088" y="3084513"/>
          <p14:tracePt t="3714" x="1563688" y="3101975"/>
          <p14:tracePt t="3722" x="1538288" y="3135313"/>
          <p14:tracePt t="3730" x="1520825" y="3160713"/>
          <p14:tracePt t="3738" x="1495425" y="3195638"/>
          <p14:tracePt t="3746" x="1470025" y="3228975"/>
          <p14:tracePt t="3754" x="1444625" y="3254375"/>
          <p14:tracePt t="3762" x="1435100" y="3279775"/>
          <p14:tracePt t="3770" x="1427163" y="3330575"/>
          <p14:tracePt t="3778" x="1409700" y="3365500"/>
          <p14:tracePt t="3786" x="1409700" y="3390900"/>
          <p14:tracePt t="3794" x="1409700" y="3424238"/>
          <p14:tracePt t="3802" x="1409700" y="3449638"/>
          <p14:tracePt t="3810" x="1409700" y="3484563"/>
          <p14:tracePt t="3818" x="1409700" y="3527425"/>
          <p14:tracePt t="3826" x="1409700" y="3560763"/>
          <p14:tracePt t="3834" x="1409700" y="3594100"/>
          <p14:tracePt t="3842" x="1419225" y="3636963"/>
          <p14:tracePt t="3850" x="1444625" y="3662363"/>
          <p14:tracePt t="3858" x="1452563" y="3713163"/>
          <p14:tracePt t="3866" x="1495425" y="3763963"/>
          <p14:tracePt t="3874" x="1520825" y="3798888"/>
          <p14:tracePt t="3882" x="1538288" y="3816350"/>
          <p14:tracePt t="3890" x="1563688" y="3841750"/>
          <p14:tracePt t="3898" x="1571625" y="3849688"/>
          <p14:tracePt t="3906" x="1597025" y="3875088"/>
          <p14:tracePt t="3927" x="1647825" y="3908425"/>
          <p14:tracePt t="3930" x="1665288" y="3925888"/>
          <p14:tracePt t="3938" x="1708150" y="3951288"/>
          <p14:tracePt t="3946" x="1716088" y="3960813"/>
          <p14:tracePt t="3954" x="1741488" y="3960813"/>
          <p14:tracePt t="3962" x="1792288" y="3994150"/>
          <p14:tracePt t="3970" x="1809750" y="4002088"/>
          <p14:tracePt t="3978" x="1835150" y="4002088"/>
          <p14:tracePt t="3986" x="1868488" y="4019550"/>
          <p14:tracePt t="3994" x="1920875" y="4019550"/>
          <p14:tracePt t="4002" x="1979613" y="4037013"/>
          <p14:tracePt t="4010" x="2065338" y="4052888"/>
          <p14:tracePt t="4018" x="2106613" y="4052888"/>
          <p14:tracePt t="4026" x="2182813" y="4052888"/>
          <p14:tracePt t="4034" x="2225675" y="4052888"/>
          <p14:tracePt t="4042" x="2293938" y="4052888"/>
          <p14:tracePt t="4050" x="2352675" y="4052888"/>
          <p14:tracePt t="4058" x="2370138" y="4052888"/>
          <p14:tracePt t="4066" x="2395538" y="4052888"/>
          <p14:tracePt t="4074" x="2405063" y="4044950"/>
          <p14:tracePt t="4082" x="2430463" y="4037013"/>
          <p14:tracePt t="4090" x="2446338" y="4019550"/>
          <p14:tracePt t="4098" x="2463800" y="4002088"/>
          <p14:tracePt t="4106" x="2471738" y="4002088"/>
          <p14:tracePt t="4114" x="2481263" y="3986213"/>
          <p14:tracePt t="4122" x="2481263" y="3976688"/>
          <p14:tracePt t="4130" x="2506663" y="3935413"/>
          <p14:tracePt t="4138" x="2514600" y="3917950"/>
          <p14:tracePt t="4146" x="2532063" y="3883025"/>
          <p14:tracePt t="4154" x="2574925" y="3841750"/>
          <p14:tracePt t="4162" x="2608263" y="3806825"/>
          <p14:tracePt t="4170" x="2625725" y="3790950"/>
          <p14:tracePt t="4178" x="2641600" y="3763963"/>
          <p14:tracePt t="4186" x="2659063" y="3756025"/>
          <p14:tracePt t="4194" x="2684463" y="3730625"/>
          <p14:tracePt t="4202" x="2684463" y="3722688"/>
          <p14:tracePt t="4210" x="2684463" y="3713163"/>
          <p14:tracePt t="4218" x="2693988" y="3687763"/>
          <p14:tracePt t="4226" x="2693988" y="3679825"/>
          <p14:tracePt t="4234" x="2709863" y="3662363"/>
          <p14:tracePt t="4242" x="2709863" y="3646488"/>
          <p14:tracePt t="4258" x="2709863" y="3619500"/>
          <p14:tracePt t="4266" x="2709863" y="3611563"/>
          <p14:tracePt t="4274" x="2709863" y="3578225"/>
          <p14:tracePt t="4282" x="2701925" y="3535363"/>
          <p14:tracePt t="4290" x="2684463" y="3502025"/>
          <p14:tracePt t="4298" x="2668588" y="3484563"/>
          <p14:tracePt t="4306" x="2641600" y="3433763"/>
          <p14:tracePt t="4314" x="2625725" y="3424238"/>
          <p14:tracePt t="4322" x="2600325" y="3398838"/>
          <p14:tracePt t="4330" x="2574925" y="3373438"/>
          <p14:tracePt t="4338" x="2549525" y="3355975"/>
          <p14:tracePt t="4346" x="2540000" y="3355975"/>
          <p14:tracePt t="4354" x="2514600" y="3348038"/>
          <p14:tracePt t="4362" x="2481263" y="3348038"/>
          <p14:tracePt t="4370" x="2463800" y="3330575"/>
          <p14:tracePt t="4378" x="2438400" y="3322638"/>
          <p14:tracePt t="4386" x="2405063" y="3322638"/>
          <p14:tracePt t="4394" x="2387600" y="3314700"/>
          <p14:tracePt t="4402" x="2362200" y="3314700"/>
          <p14:tracePt t="4410" x="2336800" y="3305175"/>
          <p14:tracePt t="4418" x="2319338" y="3297238"/>
          <p14:tracePt t="4426" x="2301875" y="3297238"/>
          <p14:tracePt t="4434" x="2286000" y="3289300"/>
          <p14:tracePt t="4442" x="2268538" y="3279775"/>
          <p14:tracePt t="4450" x="2225675" y="3263900"/>
          <p14:tracePt t="4458" x="2200275" y="3246438"/>
          <p14:tracePt t="4466" x="2182813" y="3238500"/>
          <p14:tracePt t="4474" x="2149475" y="3228975"/>
          <p14:tracePt t="4482" x="2116138" y="3211513"/>
          <p14:tracePt t="4490" x="2106613" y="3211513"/>
          <p14:tracePt t="4498" x="2073275" y="3211513"/>
          <p14:tracePt t="4506" x="2038350" y="3211513"/>
          <p14:tracePt t="4514" x="1997075" y="3211513"/>
          <p14:tracePt t="4522" x="1987550" y="3211513"/>
          <p14:tracePt t="4530" x="1954213" y="3211513"/>
          <p14:tracePt t="4538" x="1928813" y="3211513"/>
          <p14:tracePt t="4546" x="1911350" y="3211513"/>
          <p14:tracePt t="4554" x="1878013" y="3211513"/>
          <p14:tracePt t="4562" x="1852613" y="3211513"/>
          <p14:tracePt t="4570" x="1827213" y="3221038"/>
          <p14:tracePt t="4578" x="1784350" y="3246438"/>
          <p14:tracePt t="4586" x="1749425" y="3263900"/>
          <p14:tracePt t="4594" x="1698625" y="3289300"/>
          <p14:tracePt t="4602" x="1682750" y="3305175"/>
          <p14:tracePt t="4610" x="1639888" y="3348038"/>
          <p14:tracePt t="4618" x="1597025" y="3382963"/>
          <p14:tracePt t="4626" x="1546225" y="3416300"/>
          <p14:tracePt t="4634" x="1512888" y="3467100"/>
          <p14:tracePt t="4642" x="1495425" y="3492500"/>
          <p14:tracePt t="4650" x="1452563" y="3535363"/>
          <p14:tracePt t="4658" x="1427163" y="3586163"/>
          <p14:tracePt t="4666" x="1419225" y="3594100"/>
          <p14:tracePt t="4674" x="1409700" y="3619500"/>
          <p14:tracePt t="4682" x="1401763" y="3646488"/>
          <p14:tracePt t="4690" x="1393825" y="3671888"/>
          <p14:tracePt t="4698" x="1393825" y="3697288"/>
          <p14:tracePt t="4706" x="1393825" y="3722688"/>
          <p14:tracePt t="4714" x="1393825" y="3738563"/>
          <p14:tracePt t="4722" x="1393825" y="3763963"/>
          <p14:tracePt t="4730" x="1393825" y="3798888"/>
          <p14:tracePt t="4738" x="1393825" y="3824288"/>
          <p14:tracePt t="4746" x="1393825" y="3849688"/>
          <p14:tracePt t="4754" x="1393825" y="3875088"/>
          <p14:tracePt t="4762" x="1393825" y="3892550"/>
          <p14:tracePt t="4770" x="1401763" y="3917950"/>
          <p14:tracePt t="4778" x="1427163" y="3951288"/>
          <p14:tracePt t="4786" x="1435100" y="3960813"/>
          <p14:tracePt t="4794" x="1452563" y="3976688"/>
          <p14:tracePt t="4802" x="1477963" y="3994150"/>
          <p14:tracePt t="4810" x="1495425" y="4011613"/>
          <p14:tracePt t="4818" x="1503363" y="4019550"/>
          <p14:tracePt t="4826" x="1528763" y="4027488"/>
          <p14:tracePt t="4834" x="1554163" y="4044950"/>
          <p14:tracePt t="4842" x="1579563" y="4044950"/>
          <p14:tracePt t="4850" x="1622425" y="4052888"/>
          <p14:tracePt t="4858" x="1657350" y="4062413"/>
          <p14:tracePt t="4866" x="1682750" y="4062413"/>
          <p14:tracePt t="4874" x="1749425" y="4095750"/>
          <p14:tracePt t="4882" x="1801813" y="4105275"/>
          <p14:tracePt t="4890" x="1852613" y="4105275"/>
          <p14:tracePt t="4898" x="1903413" y="4113213"/>
          <p14:tracePt t="4906" x="1946275" y="4113213"/>
          <p14:tracePt t="4917" x="2005013" y="4113213"/>
          <p14:tracePt t="4922" x="2065338" y="4113213"/>
          <p14:tracePt t="4930" x="2116138" y="4113213"/>
          <p14:tracePt t="4938" x="2174875" y="4113213"/>
          <p14:tracePt t="4946" x="2235200" y="4113213"/>
          <p14:tracePt t="4954" x="2293938" y="4113213"/>
          <p14:tracePt t="4962" x="2336800" y="4113213"/>
          <p14:tracePt t="4970" x="2362200" y="4113213"/>
          <p14:tracePt t="4978" x="2387600" y="4113213"/>
          <p14:tracePt t="4986" x="2405063" y="4095750"/>
          <p14:tracePt t="4994" x="2438400" y="4079875"/>
          <p14:tracePt t="5002" x="2455863" y="4062413"/>
          <p14:tracePt t="5010" x="2481263" y="4019550"/>
          <p14:tracePt t="5018" x="2489200" y="4002088"/>
          <p14:tracePt t="5026" x="2506663" y="3968750"/>
          <p14:tracePt t="5034" x="2524125" y="3935413"/>
          <p14:tracePt t="5042" x="2540000" y="3892550"/>
          <p14:tracePt t="5050" x="2574925" y="3849688"/>
          <p14:tracePt t="5058" x="2590800" y="3824288"/>
          <p14:tracePt t="5066" x="2616200" y="3790950"/>
          <p14:tracePt t="5074" x="2625725" y="3763963"/>
          <p14:tracePt t="5082" x="2659063" y="3730625"/>
          <p14:tracePt t="5090" x="2659063" y="3713163"/>
          <p14:tracePt t="5098" x="2659063" y="3697288"/>
          <p14:tracePt t="5106" x="2659063" y="3679825"/>
          <p14:tracePt t="5114" x="2659063" y="3646488"/>
          <p14:tracePt t="5122" x="2659063" y="3629025"/>
          <p14:tracePt t="5130" x="2659063" y="3611563"/>
          <p14:tracePt t="5138" x="2659063" y="3594100"/>
          <p14:tracePt t="5146" x="2659063" y="3560763"/>
          <p14:tracePt t="5162" x="2651125" y="3535363"/>
          <p14:tracePt t="5170" x="2625725" y="3509963"/>
          <p14:tracePt t="5178" x="2616200" y="3502025"/>
          <p14:tracePt t="5186" x="2608263" y="3484563"/>
          <p14:tracePt t="5194" x="2608263" y="3475038"/>
          <p14:tracePt t="5202" x="2590800" y="3449638"/>
          <p14:tracePt t="5210" x="2574925" y="3424238"/>
          <p14:tracePt t="5218" x="2557463" y="3408363"/>
          <p14:tracePt t="5226" x="2524125" y="3373438"/>
          <p14:tracePt t="5234" x="2497138" y="3348038"/>
          <p14:tracePt t="5242" x="2471738" y="3322638"/>
          <p14:tracePt t="5250" x="2438400" y="3305175"/>
          <p14:tracePt t="5258" x="2405063" y="3279775"/>
          <p14:tracePt t="5266" x="2387600" y="3271838"/>
          <p14:tracePt t="5274" x="2352675" y="3246438"/>
          <p14:tracePt t="5282" x="2336800" y="3228975"/>
          <p14:tracePt t="5290" x="2301875" y="3221038"/>
          <p14:tracePt t="5298" x="2286000" y="3203575"/>
          <p14:tracePt t="5306" x="2251075" y="3186113"/>
          <p14:tracePt t="5314" x="2243138" y="3178175"/>
          <p14:tracePt t="5322" x="2208213" y="3160713"/>
          <p14:tracePt t="5330" x="2157413" y="3160713"/>
          <p14:tracePt t="5338" x="2132013" y="3152775"/>
          <p14:tracePt t="5346" x="2098675" y="3144838"/>
          <p14:tracePt t="5354" x="2081213" y="3144838"/>
          <p14:tracePt t="5362" x="2047875" y="3127375"/>
          <p14:tracePt t="5370" x="2005013" y="3109913"/>
          <p14:tracePt t="5378" x="1954213" y="3101975"/>
          <p14:tracePt t="5386" x="1920875" y="3094038"/>
          <p14:tracePt t="5394" x="1878013" y="3094038"/>
          <p14:tracePt t="5402" x="1835150" y="3076575"/>
          <p14:tracePt t="5410" x="1784350" y="3076575"/>
          <p14:tracePt t="5418" x="1741488" y="3076575"/>
          <p14:tracePt t="5426" x="1698625" y="3076575"/>
          <p14:tracePt t="5434" x="1657350" y="3076575"/>
          <p14:tracePt t="5442" x="1597025" y="3076575"/>
          <p14:tracePt t="5450" x="1589088" y="3076575"/>
          <p14:tracePt t="5458" x="1528763" y="3076575"/>
          <p14:tracePt t="5466" x="1495425" y="3076575"/>
          <p14:tracePt t="5474" x="1452563" y="3076575"/>
          <p14:tracePt t="5482" x="1409700" y="3094038"/>
          <p14:tracePt t="5490" x="1358900" y="3109913"/>
          <p14:tracePt t="5498" x="1325563" y="3119438"/>
          <p14:tracePt t="5506" x="1282700" y="3135313"/>
          <p14:tracePt t="5514" x="1265238" y="3152775"/>
          <p14:tracePt t="5522" x="1265238" y="3170238"/>
          <p14:tracePt t="5530" x="1231900" y="3203575"/>
          <p14:tracePt t="5538" x="1198563" y="3228975"/>
          <p14:tracePt t="5546" x="1173163" y="3246438"/>
          <p14:tracePt t="5554" x="1155700" y="3263900"/>
          <p14:tracePt t="5562" x="1120775" y="3297238"/>
          <p14:tracePt t="5570" x="1104900" y="3322638"/>
          <p14:tracePt t="5578" x="1087438" y="3365500"/>
          <p14:tracePt t="5586" x="1069975" y="3382963"/>
          <p14:tracePt t="5594" x="1062038" y="3416300"/>
          <p14:tracePt t="5602" x="1011238" y="3484563"/>
          <p14:tracePt t="5610" x="1011238" y="3492500"/>
          <p14:tracePt t="5618" x="1003300" y="3517900"/>
          <p14:tracePt t="5626" x="985838" y="3552825"/>
          <p14:tracePt t="5634" x="976313" y="3578225"/>
          <p14:tracePt t="5642" x="968375" y="3594100"/>
          <p14:tracePt t="5650" x="942975" y="3636963"/>
          <p14:tracePt t="5658" x="942975" y="3671888"/>
          <p14:tracePt t="5666" x="942975" y="3713163"/>
          <p14:tracePt t="5674" x="942975" y="3738563"/>
          <p14:tracePt t="5682" x="942975" y="3763963"/>
          <p14:tracePt t="5690" x="950913" y="3798888"/>
          <p14:tracePt t="5698" x="960438" y="3824288"/>
          <p14:tracePt t="5706" x="976313" y="3849688"/>
          <p14:tracePt t="5714" x="985838" y="3857625"/>
          <p14:tracePt t="5722" x="993775" y="3875088"/>
          <p14:tracePt t="5730" x="1011238" y="3900488"/>
          <p14:tracePt t="5738" x="1019175" y="3917950"/>
          <p14:tracePt t="5746" x="1036638" y="3925888"/>
          <p14:tracePt t="5754" x="1044575" y="3943350"/>
          <p14:tracePt t="5762" x="1054100" y="3960813"/>
          <p14:tracePt t="5778" x="1062038" y="3976688"/>
          <p14:tracePt t="5786" x="1069975" y="3986213"/>
          <p14:tracePt t="5794" x="1087438" y="4002088"/>
          <p14:tracePt t="5802" x="1104900" y="4019550"/>
          <p14:tracePt t="5810" x="1112838" y="4027488"/>
          <p14:tracePt t="5818" x="1130300" y="4037013"/>
          <p14:tracePt t="5826" x="1138238" y="4037013"/>
          <p14:tracePt t="5834" x="1163638" y="4044950"/>
          <p14:tracePt t="5842" x="1173163" y="4052888"/>
          <p14:tracePt t="5850" x="1173163" y="4062413"/>
          <p14:tracePt t="5858" x="1181100" y="4062413"/>
          <p14:tracePt t="5866" x="1206500" y="4070350"/>
          <p14:tracePt t="5874" x="1223963" y="4070350"/>
          <p14:tracePt t="5882" x="1239838" y="4087813"/>
          <p14:tracePt t="5890" x="1274763" y="4095750"/>
          <p14:tracePt t="5898" x="1290638" y="4105275"/>
          <p14:tracePt t="5906" x="1308100" y="4113213"/>
          <p14:tracePt t="5923" x="1393825" y="4138613"/>
          <p14:tracePt t="5930" x="1435100" y="4156075"/>
          <p14:tracePt t="5938" x="1487488" y="4156075"/>
          <p14:tracePt t="5946" x="1520825" y="4171950"/>
          <p14:tracePt t="5954" x="1538288" y="4171950"/>
          <p14:tracePt t="5962" x="1571625" y="4171950"/>
          <p14:tracePt t="5970" x="1606550" y="4171950"/>
          <p14:tracePt t="5978" x="1614488" y="4171950"/>
          <p14:tracePt t="5986" x="1639888" y="4171950"/>
          <p14:tracePt t="5994" x="1657350" y="4171950"/>
          <p14:tracePt t="6010" x="1665288" y="4171950"/>
          <p14:tracePt t="6538" x="1673225" y="4181475"/>
          <p14:tracePt t="6546" x="1690688" y="4181475"/>
          <p14:tracePt t="6554" x="1716088" y="4189413"/>
          <p14:tracePt t="6562" x="1766888" y="4197350"/>
          <p14:tracePt t="6570" x="1792288" y="4206875"/>
          <p14:tracePt t="6578" x="1843088" y="4206875"/>
          <p14:tracePt t="6586" x="1860550" y="4214813"/>
          <p14:tracePt t="6594" x="1928813" y="4240213"/>
          <p14:tracePt t="6602" x="1971675" y="4240213"/>
          <p14:tracePt t="6610" x="2030413" y="4249738"/>
          <p14:tracePt t="6618" x="2073275" y="4257675"/>
          <p14:tracePt t="6626" x="2124075" y="4265613"/>
          <p14:tracePt t="6634" x="2166938" y="4265613"/>
          <p14:tracePt t="6642" x="2208213" y="4265613"/>
          <p14:tracePt t="6650" x="2243138" y="4265613"/>
          <p14:tracePt t="6658" x="2251075" y="4265613"/>
          <p14:tracePt t="6666" x="2286000" y="4265613"/>
          <p14:tracePt t="6674" x="2301875" y="4265613"/>
          <p14:tracePt t="6682" x="2319338" y="4265613"/>
          <p14:tracePt t="6690" x="2336800" y="4265613"/>
          <p14:tracePt t="6698" x="2352675" y="4265613"/>
          <p14:tracePt t="6706" x="2352675" y="4257675"/>
          <p14:tracePt t="6714" x="2370138" y="4257675"/>
          <p14:tracePt t="6722" x="2405063" y="4249738"/>
          <p14:tracePt t="6730" x="2413000" y="4232275"/>
          <p14:tracePt t="6738" x="2430463" y="4214813"/>
          <p14:tracePt t="6746" x="2438400" y="4206875"/>
          <p14:tracePt t="6754" x="2471738" y="4181475"/>
          <p14:tracePt t="6762" x="2481263" y="4164013"/>
          <p14:tracePt t="6770" x="2506663" y="4130675"/>
          <p14:tracePt t="6778" x="2532063" y="4095750"/>
          <p14:tracePt t="6786" x="2557463" y="4052888"/>
          <p14:tracePt t="6794" x="2582863" y="4019550"/>
          <p14:tracePt t="6802" x="2625725" y="3951288"/>
          <p14:tracePt t="6810" x="2668588" y="3917950"/>
          <p14:tracePt t="6818" x="2684463" y="3892550"/>
          <p14:tracePt t="6826" x="2719388" y="3857625"/>
          <p14:tracePt t="6834" x="2760663" y="3806825"/>
          <p14:tracePt t="6842" x="2786063" y="3763963"/>
          <p14:tracePt t="6850" x="2803525" y="3738563"/>
          <p14:tracePt t="6858" x="2820988" y="3705225"/>
          <p14:tracePt t="6866" x="2820988" y="3687763"/>
          <p14:tracePt t="6874" x="2820988" y="3654425"/>
          <p14:tracePt t="6882" x="2820988" y="3629025"/>
          <p14:tracePt t="6890" x="2820988" y="3611563"/>
          <p14:tracePt t="6898" x="2820988" y="3578225"/>
          <p14:tracePt t="6906" x="2820988" y="3552825"/>
          <p14:tracePt t="6927" x="2820988" y="3492500"/>
          <p14:tracePt t="6930" x="2803525" y="3467100"/>
          <p14:tracePt t="6938" x="2786063" y="3441700"/>
          <p14:tracePt t="6946" x="2770188" y="3408363"/>
          <p14:tracePt t="6954" x="2752725" y="3390900"/>
          <p14:tracePt t="6962" x="2735263" y="3365500"/>
          <p14:tracePt t="6970" x="2709863" y="3330575"/>
          <p14:tracePt t="6978" x="2701925" y="3322638"/>
          <p14:tracePt t="6986" x="2676525" y="3297238"/>
          <p14:tracePt t="6994" x="2668588" y="3279775"/>
          <p14:tracePt t="7002" x="2625725" y="3246438"/>
          <p14:tracePt t="7010" x="2600325" y="3238500"/>
          <p14:tracePt t="7018" x="2557463" y="3203575"/>
          <p14:tracePt t="7026" x="2497138" y="3195638"/>
          <p14:tracePt t="7034" x="2463800" y="3186113"/>
          <p14:tracePt t="7042" x="2405063" y="3178175"/>
          <p14:tracePt t="7050" x="2327275" y="3144838"/>
          <p14:tracePt t="7058" x="2260600" y="3135313"/>
          <p14:tracePt t="7066" x="2200275" y="3127375"/>
          <p14:tracePt t="7074" x="2149475" y="3109913"/>
          <p14:tracePt t="7082" x="2106613" y="3101975"/>
          <p14:tracePt t="7090" x="2030413" y="3101975"/>
          <p14:tracePt t="7098" x="1997075" y="3076575"/>
          <p14:tracePt t="7106" x="1954213" y="3076575"/>
          <p14:tracePt t="7114" x="1893888" y="3059113"/>
          <p14:tracePt t="7122" x="1852613" y="3059113"/>
          <p14:tracePt t="7130" x="1792288" y="3051175"/>
          <p14:tracePt t="7138" x="1733550" y="3051175"/>
          <p14:tracePt t="7146" x="1657350" y="3051175"/>
          <p14:tracePt t="7154" x="1631950" y="3051175"/>
          <p14:tracePt t="7162" x="1589088" y="3041650"/>
          <p14:tracePt t="7170" x="1538288" y="3041650"/>
          <p14:tracePt t="7178" x="1528763" y="3041650"/>
          <p14:tracePt t="7186" x="1503363" y="3041650"/>
          <p14:tracePt t="7194" x="1495425" y="3041650"/>
          <p14:tracePt t="7202" x="1470025" y="3041650"/>
          <p14:tracePt t="7210" x="1435100" y="3051175"/>
          <p14:tracePt t="7218" x="1419225" y="3051175"/>
          <p14:tracePt t="7226" x="1401763" y="3059113"/>
          <p14:tracePt t="7234" x="1384300" y="3076575"/>
          <p14:tracePt t="7242" x="1350963" y="3101975"/>
          <p14:tracePt t="7250" x="1333500" y="3109913"/>
          <p14:tracePt t="7258" x="1300163" y="3119438"/>
          <p14:tracePt t="7266" x="1265238" y="3152775"/>
          <p14:tracePt t="7274" x="1249363" y="3178175"/>
          <p14:tracePt t="7282" x="1223963" y="3195638"/>
          <p14:tracePt t="7290" x="1206500" y="3221038"/>
          <p14:tracePt t="7298" x="1173163" y="3254375"/>
          <p14:tracePt t="7306" x="1163638" y="3271838"/>
          <p14:tracePt t="7314" x="1138238" y="3305175"/>
          <p14:tracePt t="7322" x="1138238" y="3330575"/>
          <p14:tracePt t="7330" x="1130300" y="3382963"/>
          <p14:tracePt t="7338" x="1130300" y="3390900"/>
          <p14:tracePt t="7346" x="1120775" y="3416300"/>
          <p14:tracePt t="7354" x="1112838" y="3433763"/>
          <p14:tracePt t="7362" x="1112838" y="3449638"/>
          <p14:tracePt t="7370" x="1104900" y="3467100"/>
          <p14:tracePt t="7378" x="1095375" y="3467100"/>
          <p14:tracePt t="7386" x="1095375" y="3492500"/>
          <p14:tracePt t="7394" x="1095375" y="3517900"/>
          <p14:tracePt t="7402" x="1095375" y="3560763"/>
          <p14:tracePt t="7410" x="1095375" y="3586163"/>
          <p14:tracePt t="7418" x="1095375" y="3619500"/>
          <p14:tracePt t="7426" x="1104900" y="3654425"/>
          <p14:tracePt t="7434" x="1138238" y="3687763"/>
          <p14:tracePt t="7442" x="1155700" y="3713163"/>
          <p14:tracePt t="7450" x="1181100" y="3748088"/>
          <p14:tracePt t="7458" x="1181100" y="3756025"/>
          <p14:tracePt t="7466" x="1198563" y="3781425"/>
          <p14:tracePt t="7474" x="1223963" y="3798888"/>
          <p14:tracePt t="7482" x="1239838" y="3816350"/>
          <p14:tracePt t="7490" x="1257300" y="3824288"/>
          <p14:tracePt t="7498" x="1274763" y="3832225"/>
          <p14:tracePt t="7506" x="1308100" y="3857625"/>
          <p14:tracePt t="7514" x="1343025" y="3875088"/>
          <p14:tracePt t="7522" x="1393825" y="3892550"/>
          <p14:tracePt t="7530" x="1427163" y="3908425"/>
          <p14:tracePt t="7538" x="1477963" y="3925888"/>
          <p14:tracePt t="7546" x="1528763" y="3951288"/>
          <p14:tracePt t="7554" x="1589088" y="3968750"/>
          <p14:tracePt t="7562" x="1647825" y="3976688"/>
          <p14:tracePt t="7570" x="1733550" y="4011613"/>
          <p14:tracePt t="7578" x="1809750" y="4019550"/>
          <p14:tracePt t="7586" x="1893888" y="4037013"/>
          <p14:tracePt t="7594" x="1962150" y="4037013"/>
          <p14:tracePt t="7602" x="2055813" y="4052888"/>
          <p14:tracePt t="7610" x="2116138" y="4052888"/>
          <p14:tracePt t="7618" x="2166938" y="4052888"/>
          <p14:tracePt t="7626" x="2217738" y="4052888"/>
          <p14:tracePt t="7634" x="2243138" y="4052888"/>
          <p14:tracePt t="7642" x="2276475" y="4052888"/>
          <p14:tracePt t="7650" x="2311400" y="4044950"/>
          <p14:tracePt t="7658" x="2327275" y="4044950"/>
          <p14:tracePt t="7666" x="2362200" y="4027488"/>
          <p14:tracePt t="7674" x="2370138" y="4019550"/>
          <p14:tracePt t="7682" x="2387600" y="4011613"/>
          <p14:tracePt t="7690" x="2420938" y="3986213"/>
          <p14:tracePt t="7698" x="2438400" y="3976688"/>
          <p14:tracePt t="7706" x="2455863" y="3960813"/>
          <p14:tracePt t="7714" x="2489200" y="3943350"/>
          <p14:tracePt t="7722" x="2506663" y="3925888"/>
          <p14:tracePt t="7730" x="2514600" y="3917950"/>
          <p14:tracePt t="7738" x="2524125" y="3908425"/>
          <p14:tracePt t="7770" x="2524125" y="3900488"/>
          <p14:tracePt t="7778" x="2532063" y="3892550"/>
          <p14:tracePt t="7842" x="2532063" y="3883025"/>
          <p14:tracePt t="7850" x="2532063" y="3875088"/>
          <p14:tracePt t="7890" x="2532063" y="3867150"/>
          <p14:tracePt t="7978" x="2532063" y="3857625"/>
          <p14:tracePt t="7986" x="2549525" y="3849688"/>
          <p14:tracePt t="8002" x="2557463" y="3849688"/>
          <p14:tracePt t="8010" x="2557463" y="3841750"/>
          <p14:tracePt t="8018" x="2574925" y="3832225"/>
          <p14:tracePt t="8026" x="2582863" y="3832225"/>
          <p14:tracePt t="8034" x="2616200" y="3816350"/>
          <p14:tracePt t="8042" x="2659063" y="3798888"/>
          <p14:tracePt t="8050" x="2709863" y="3798888"/>
          <p14:tracePt t="8058" x="2811463" y="3798888"/>
          <p14:tracePt t="8066" x="2879725" y="3798888"/>
          <p14:tracePt t="8074" x="2982913" y="3798888"/>
          <p14:tracePt t="8082" x="3049588" y="3798888"/>
          <p14:tracePt t="8090" x="3168650" y="3798888"/>
          <p14:tracePt t="8098" x="3262313" y="3798888"/>
          <p14:tracePt t="8106" x="3381375" y="3798888"/>
          <p14:tracePt t="8114" x="3492500" y="3798888"/>
          <p14:tracePt t="8122" x="3619500" y="3798888"/>
          <p14:tracePt t="8130" x="3729038" y="3798888"/>
          <p14:tracePt t="8138" x="3832225" y="3798888"/>
          <p14:tracePt t="8146" x="3925888" y="3798888"/>
          <p14:tracePt t="8154" x="4044950" y="3798888"/>
          <p14:tracePt t="8162" x="4111625" y="3798888"/>
          <p14:tracePt t="8170" x="4214813" y="3790950"/>
          <p14:tracePt t="8178" x="4281488" y="3790950"/>
          <p14:tracePt t="8186" x="4359275" y="3781425"/>
          <p14:tracePt t="8194" x="4418013" y="3781425"/>
          <p14:tracePt t="8202" x="4460875" y="3756025"/>
          <p14:tracePt t="8210" x="4511675" y="3756025"/>
          <p14:tracePt t="8218" x="4537075" y="3748088"/>
          <p14:tracePt t="8226" x="4587875" y="3748088"/>
          <p14:tracePt t="8234" x="4630738" y="3730625"/>
          <p14:tracePt t="8242" x="4646613" y="3730625"/>
          <p14:tracePt t="8250" x="4681538" y="3730625"/>
          <p14:tracePt t="8258" x="4706938" y="3730625"/>
          <p14:tracePt t="8266" x="4740275" y="3713163"/>
          <p14:tracePt t="8274" x="4765675" y="3713163"/>
          <p14:tracePt t="8282" x="4833938" y="3705225"/>
          <p14:tracePt t="8290" x="4876800" y="3697288"/>
          <p14:tracePt t="8298" x="4927600" y="3687763"/>
          <p14:tracePt t="8306" x="4970463" y="3654425"/>
          <p14:tracePt t="8314" x="5003800" y="3646488"/>
          <p14:tracePt t="8322" x="5038725" y="3636963"/>
          <p14:tracePt t="8330" x="5114925" y="3611563"/>
          <p14:tracePt t="8338" x="5173663" y="3586163"/>
          <p14:tracePt t="8346" x="5241925" y="3543300"/>
          <p14:tracePt t="8354" x="5284788" y="3535363"/>
          <p14:tracePt t="8362" x="5378450" y="3475038"/>
          <p14:tracePt t="8370" x="5429250" y="3449638"/>
          <p14:tracePt t="8378" x="5497513" y="3390900"/>
          <p14:tracePt t="8386" x="5556250" y="3373438"/>
          <p14:tracePt t="8394" x="5591175" y="3330575"/>
          <p14:tracePt t="8402" x="5657850" y="3279775"/>
          <p14:tracePt t="8410" x="5692775" y="3246438"/>
          <p14:tracePt t="8418" x="5743575" y="3203575"/>
          <p14:tracePt t="8426" x="5794375" y="3170238"/>
          <p14:tracePt t="8434" x="5845175" y="3127375"/>
          <p14:tracePt t="8442" x="5895975" y="3101975"/>
          <p14:tracePt t="8450" x="5946775" y="3067050"/>
          <p14:tracePt t="8458" x="5972175" y="3033713"/>
          <p14:tracePt t="8466" x="6015038" y="3008313"/>
          <p14:tracePt t="8474" x="6049963" y="2965450"/>
          <p14:tracePt t="8482" x="6057900" y="2949575"/>
          <p14:tracePt t="8490" x="6100763" y="2889250"/>
          <p14:tracePt t="8498" x="6100763" y="2855913"/>
          <p14:tracePt t="8506" x="6116638" y="2813050"/>
          <p14:tracePt t="8514" x="6134100" y="2762250"/>
          <p14:tracePt t="8522" x="6142038" y="2727325"/>
          <p14:tracePt t="8530" x="6151563" y="2686050"/>
          <p14:tracePt t="8538" x="6159500" y="2633663"/>
          <p14:tracePt t="8546" x="6184900" y="2582863"/>
          <p14:tracePt t="8554" x="6210300" y="2524125"/>
          <p14:tracePt t="8562" x="6235700" y="2489200"/>
          <p14:tracePt t="8570" x="6261100" y="2430463"/>
          <p14:tracePt t="8578" x="6278563" y="2379663"/>
          <p14:tracePt t="8586" x="6286500" y="2344738"/>
          <p14:tracePt t="8594" x="6296025" y="2303463"/>
          <p14:tracePt t="8602" x="6303963" y="2252663"/>
          <p14:tracePt t="8610" x="6303963" y="2209800"/>
          <p14:tracePt t="8618" x="6303963" y="2174875"/>
          <p14:tracePt t="8626" x="6303963" y="2166938"/>
          <p14:tracePt t="8634" x="6303963" y="2141538"/>
          <p14:tracePt t="8642" x="6303963" y="2124075"/>
          <p14:tracePt t="8650" x="6303963" y="2098675"/>
          <p14:tracePt t="8658" x="6303963" y="2055813"/>
          <p14:tracePt t="8666" x="6303963" y="2022475"/>
          <p14:tracePt t="8674" x="6303963" y="1989138"/>
          <p14:tracePt t="8682" x="6270625" y="1938338"/>
          <p14:tracePt t="8690" x="6253163" y="1895475"/>
          <p14:tracePt t="8698" x="6210300" y="1827213"/>
          <p14:tracePt t="8706" x="6176963" y="1801813"/>
          <p14:tracePt t="8714" x="6126163" y="1758950"/>
          <p14:tracePt t="8722" x="6100763" y="1733550"/>
          <p14:tracePt t="8730" x="6083300" y="1716088"/>
          <p14:tracePt t="8738" x="6057900" y="1700213"/>
          <p14:tracePt t="8746" x="6032500" y="1682750"/>
          <p14:tracePt t="8754" x="5997575" y="1665288"/>
          <p14:tracePt t="8762" x="5964238" y="1631950"/>
          <p14:tracePt t="8770" x="5956300" y="1631950"/>
          <p14:tracePt t="8778" x="5905500" y="1622425"/>
          <p14:tracePt t="8786" x="5862638" y="1606550"/>
          <p14:tracePt t="8794" x="5811838" y="1597025"/>
          <p14:tracePt t="8802" x="5768975" y="1597025"/>
          <p14:tracePt t="8810" x="5683250" y="1589088"/>
          <p14:tracePt t="8818" x="5641975" y="1581150"/>
          <p14:tracePt t="8826" x="5581650" y="1581150"/>
          <p14:tracePt t="8834" x="5522913" y="1581150"/>
          <p14:tracePt t="8842" x="5480050" y="1581150"/>
          <p14:tracePt t="8850" x="5437188" y="1581150"/>
          <p14:tracePt t="8858" x="5360988" y="1581150"/>
          <p14:tracePt t="8866" x="5318125" y="1581150"/>
          <p14:tracePt t="8874" x="5292725" y="1581150"/>
          <p14:tracePt t="8882" x="5276850" y="1581150"/>
          <p14:tracePt t="8890" x="5259388" y="1581150"/>
          <p14:tracePt t="8898" x="5216525" y="1581150"/>
          <p14:tracePt t="8906" x="5199063" y="1581150"/>
          <p14:tracePt t="8914" x="5191125" y="1581150"/>
          <p14:tracePt t="8923" x="5165725" y="1581150"/>
          <p14:tracePt t="8930" x="5157788" y="1581150"/>
          <p14:tracePt t="8938" x="5122863" y="1581150"/>
          <p14:tracePt t="8946" x="5064125" y="1606550"/>
          <p14:tracePt t="8954" x="5038725" y="1614488"/>
          <p14:tracePt t="8962" x="4978400" y="1649413"/>
          <p14:tracePt t="8970" x="4919663" y="1665288"/>
          <p14:tracePt t="8978" x="4868863" y="1700213"/>
          <p14:tracePt t="8986" x="4791075" y="1725613"/>
          <p14:tracePt t="8994" x="4732338" y="1758950"/>
          <p14:tracePt t="9002" x="4706938" y="1766888"/>
          <p14:tracePt t="9010" x="4646613" y="1801813"/>
          <p14:tracePt t="9018" x="4613275" y="1827213"/>
          <p14:tracePt t="9026" x="4579938" y="1860550"/>
          <p14:tracePt t="9034" x="4529138" y="1895475"/>
          <p14:tracePt t="9042" x="4503738" y="1903413"/>
          <p14:tracePt t="9050" x="4468813" y="1928813"/>
          <p14:tracePt t="9058" x="4443413" y="1954213"/>
          <p14:tracePt t="9066" x="4392613" y="1997075"/>
          <p14:tracePt t="9074" x="4349750" y="2039938"/>
          <p14:tracePt t="9082" x="4332288" y="2065338"/>
          <p14:tracePt t="9090" x="4273550" y="2116138"/>
          <p14:tracePt t="9098" x="4248150" y="2149475"/>
          <p14:tracePt t="9106" x="4205288" y="2217738"/>
          <p14:tracePt t="9114" x="4171950" y="2278063"/>
          <p14:tracePt t="9122" x="4146550" y="2354263"/>
          <p14:tracePt t="9130" x="4121150" y="2438400"/>
          <p14:tracePt t="9138" x="4103688" y="2516188"/>
          <p14:tracePt t="9146" x="4078288" y="2592388"/>
          <p14:tracePt t="9154" x="4044950" y="2668588"/>
          <p14:tracePt t="9162" x="4027488" y="2727325"/>
          <p14:tracePt t="9170" x="4017963" y="2805113"/>
          <p14:tracePt t="9178" x="3992563" y="2871788"/>
          <p14:tracePt t="9186" x="3984625" y="2922588"/>
          <p14:tracePt t="9194" x="3984625" y="2982913"/>
          <p14:tracePt t="9202" x="3984625" y="3067050"/>
          <p14:tracePt t="9210" x="3984625" y="3127375"/>
          <p14:tracePt t="9218" x="3992563" y="3186113"/>
          <p14:tracePt t="9226" x="4027488" y="3246438"/>
          <p14:tracePt t="9234" x="4060825" y="3305175"/>
          <p14:tracePt t="9242" x="4103688" y="3373438"/>
          <p14:tracePt t="9250" x="4146550" y="3433763"/>
          <p14:tracePt t="9258" x="4187825" y="3484563"/>
          <p14:tracePt t="9266" x="4240213" y="3527425"/>
          <p14:tracePt t="9274" x="4256088" y="3552825"/>
          <p14:tracePt t="9282" x="4306888" y="3586163"/>
          <p14:tracePt t="9290" x="4324350" y="3594100"/>
          <p14:tracePt t="9298" x="4349750" y="3619500"/>
          <p14:tracePt t="9306" x="4384675" y="3629025"/>
          <p14:tracePt t="9314" x="4400550" y="3646488"/>
          <p14:tracePt t="9322" x="4410075" y="3654425"/>
          <p14:tracePt t="9330" x="4425950" y="3662363"/>
          <p14:tracePt t="9346" x="4443413" y="3662363"/>
          <p14:tracePt t="9362" x="4476750" y="3662363"/>
          <p14:tracePt t="9378" x="4511675" y="3662363"/>
          <p14:tracePt t="9386" x="4529138" y="3662363"/>
          <p14:tracePt t="9394" x="4554538" y="3662363"/>
          <p14:tracePt t="9402" x="4587875" y="3662363"/>
          <p14:tracePt t="9410" x="4605338" y="3662363"/>
          <p14:tracePt t="9418" x="4638675" y="3662363"/>
          <p14:tracePt t="9426" x="4673600" y="3662363"/>
          <p14:tracePt t="9434" x="4714875" y="3662363"/>
          <p14:tracePt t="9442" x="4757738" y="3654425"/>
          <p14:tracePt t="9450" x="4775200" y="3654425"/>
          <p14:tracePt t="9458" x="4808538" y="3646488"/>
          <p14:tracePt t="9474" x="4833938" y="3646488"/>
          <p14:tracePt t="9482" x="4859338" y="3636963"/>
          <p14:tracePt t="9490" x="4876800" y="3636963"/>
          <p14:tracePt t="9498" x="4902200" y="3619500"/>
          <p14:tracePt t="9506" x="4919663" y="3611563"/>
          <p14:tracePt t="9514" x="4953000" y="3603625"/>
          <p14:tracePt t="9522" x="4962525" y="3594100"/>
          <p14:tracePt t="9530" x="4995863" y="3568700"/>
          <p14:tracePt t="9538" x="5021263" y="3568700"/>
          <p14:tracePt t="9546" x="5064125" y="3560763"/>
          <p14:tracePt t="9554" x="5080000" y="3552825"/>
          <p14:tracePt t="9562" x="5122863" y="3527425"/>
          <p14:tracePt t="9570" x="5173663" y="3509963"/>
          <p14:tracePt t="9578" x="5208588" y="3492500"/>
          <p14:tracePt t="9586" x="5259388" y="3484563"/>
          <p14:tracePt t="9594" x="5284788" y="3475038"/>
          <p14:tracePt t="9602" x="5335588" y="3441700"/>
          <p14:tracePt t="9610" x="5360988" y="3424238"/>
          <p14:tracePt t="9618" x="5403850" y="3398838"/>
          <p14:tracePt t="9626" x="5446713" y="3382963"/>
          <p14:tracePt t="9634" x="5462588" y="3355975"/>
          <p14:tracePt t="9642" x="5487988" y="3340100"/>
          <p14:tracePt t="9650" x="5522913" y="3314700"/>
          <p14:tracePt t="9658" x="5548313" y="3289300"/>
          <p14:tracePt t="9666" x="5565775" y="3263900"/>
          <p14:tracePt t="9674" x="5581650" y="3228975"/>
          <p14:tracePt t="9682" x="5599113" y="3195638"/>
          <p14:tracePt t="9690" x="5616575" y="3178175"/>
          <p14:tracePt t="9698" x="5641975" y="3127375"/>
          <p14:tracePt t="9706" x="5657850" y="3101975"/>
          <p14:tracePt t="9714" x="5692775" y="3067050"/>
          <p14:tracePt t="9722" x="5718175" y="3025775"/>
          <p14:tracePt t="9730" x="5735638" y="2957513"/>
          <p14:tracePt t="9738" x="5751513" y="2922588"/>
          <p14:tracePt t="9746" x="5761038" y="2863850"/>
          <p14:tracePt t="9754" x="5786438" y="2805113"/>
          <p14:tracePt t="9762" x="5794375" y="2762250"/>
          <p14:tracePt t="9770" x="5794375" y="2711450"/>
          <p14:tracePt t="9778" x="5802313" y="2686050"/>
          <p14:tracePt t="9786" x="5802313" y="2625725"/>
          <p14:tracePt t="9794" x="5811838" y="2574925"/>
          <p14:tracePt t="9802" x="5819775" y="2532063"/>
          <p14:tracePt t="9810" x="5827713" y="2506663"/>
          <p14:tracePt t="9818" x="5827713" y="2463800"/>
          <p14:tracePt t="9826" x="5827713" y="2405063"/>
          <p14:tracePt t="9834" x="5827713" y="2362200"/>
          <p14:tracePt t="9842" x="5827713" y="2328863"/>
          <p14:tracePt t="9850" x="5819775" y="2293938"/>
          <p14:tracePt t="9858" x="5786438" y="2252663"/>
          <p14:tracePt t="9866" x="5776913" y="2227263"/>
          <p14:tracePt t="9874" x="5761038" y="2209800"/>
          <p14:tracePt t="9882" x="5743575" y="2192338"/>
          <p14:tracePt t="9890" x="5718175" y="2149475"/>
          <p14:tracePt t="9898" x="5692775" y="2141538"/>
          <p14:tracePt t="9906" x="5649913" y="2116138"/>
          <p14:tracePt t="9914" x="5599113" y="2082800"/>
          <p14:tracePt t="9928" x="5548313" y="2073275"/>
          <p14:tracePt t="9930" x="5505450" y="2055813"/>
          <p14:tracePt t="9938" x="5472113" y="2047875"/>
          <p14:tracePt t="9946" x="5421313" y="2039938"/>
          <p14:tracePt t="9954" x="5378450" y="2039938"/>
          <p14:tracePt t="9962" x="5335588" y="2030413"/>
          <p14:tracePt t="9970" x="5302250" y="2030413"/>
          <p14:tracePt t="9978" x="5267325" y="2030413"/>
          <p14:tracePt t="9986" x="5249863" y="2030413"/>
          <p14:tracePt t="9994" x="5216525" y="2030413"/>
          <p14:tracePt t="10002" x="5191125" y="2030413"/>
          <p14:tracePt t="10010" x="5183188" y="2030413"/>
          <p14:tracePt t="10018" x="5148263" y="2030413"/>
          <p14:tracePt t="10026" x="5140325" y="2030413"/>
          <p14:tracePt t="10034" x="5114925" y="2030413"/>
          <p14:tracePt t="10042" x="5080000" y="2030413"/>
          <p14:tracePt t="10050" x="5046663" y="2047875"/>
          <p14:tracePt t="10058" x="5021263" y="2055813"/>
          <p14:tracePt t="10066" x="4987925" y="2065338"/>
          <p14:tracePt t="10074" x="4953000" y="2098675"/>
          <p14:tracePt t="10082" x="4876800" y="2141538"/>
          <p14:tracePt t="10090" x="4843463" y="2174875"/>
          <p14:tracePt t="10098" x="4800600" y="2200275"/>
          <p14:tracePt t="10106" x="4749800" y="2243138"/>
          <p14:tracePt t="10114" x="4673600" y="2293938"/>
          <p14:tracePt t="10122" x="4656138" y="2311400"/>
          <p14:tracePt t="10130" x="4630738" y="2336800"/>
          <p14:tracePt t="10138" x="4587875" y="2397125"/>
          <p14:tracePt t="10146" x="4570413" y="2438400"/>
          <p14:tracePt t="10154" x="4545013" y="2481263"/>
          <p14:tracePt t="10162" x="4511675" y="2532063"/>
          <p14:tracePt t="10170" x="4486275" y="2582863"/>
          <p14:tracePt t="10178" x="4468813" y="2633663"/>
          <p14:tracePt t="10186" x="4443413" y="2668588"/>
          <p14:tracePt t="10194" x="4425950" y="2719388"/>
          <p14:tracePt t="10202" x="4425950" y="2736850"/>
          <p14:tracePt t="10210" x="4425950" y="2770188"/>
          <p14:tracePt t="10218" x="4418013" y="2813050"/>
          <p14:tracePt t="10226" x="4418013" y="2838450"/>
          <p14:tracePt t="10234" x="4418013" y="2855913"/>
          <p14:tracePt t="10242" x="4418013" y="2889250"/>
          <p14:tracePt t="10250" x="4418013" y="2922588"/>
          <p14:tracePt t="10258" x="4418013" y="2957513"/>
          <p14:tracePt t="10266" x="4418013" y="2974975"/>
          <p14:tracePt t="10274" x="4443413" y="3016250"/>
          <p14:tracePt t="10282" x="4460875" y="3051175"/>
          <p14:tracePt t="10290" x="4486275" y="3076575"/>
          <p14:tracePt t="10298" x="4537075" y="3127375"/>
          <p14:tracePt t="10306" x="4579938" y="3152775"/>
          <p14:tracePt t="10314" x="4621213" y="3170238"/>
          <p14:tracePt t="10322" x="4673600" y="3203575"/>
          <p14:tracePt t="10330" x="4724400" y="3211513"/>
          <p14:tracePt t="10338" x="4757738" y="3238500"/>
          <p14:tracePt t="10346" x="4818063" y="3246438"/>
          <p14:tracePt t="10354" x="4859338" y="3246438"/>
          <p14:tracePt t="10362" x="4902200" y="3246438"/>
          <p14:tracePt t="10370" x="4962525" y="3254375"/>
          <p14:tracePt t="10378" x="4995863" y="3254375"/>
          <p14:tracePt t="10386" x="5046663" y="3254375"/>
          <p14:tracePt t="10394" x="5080000" y="3254375"/>
          <p14:tracePt t="10402" x="5122863" y="3254375"/>
          <p14:tracePt t="10410" x="5157788" y="3254375"/>
          <p14:tracePt t="10418" x="5173663" y="3254375"/>
          <p14:tracePt t="10426" x="5216525" y="3254375"/>
          <p14:tracePt t="10434" x="5267325" y="3238500"/>
          <p14:tracePt t="10442" x="5292725" y="3228975"/>
          <p14:tracePt t="10450" x="5310188" y="3211513"/>
          <p14:tracePt t="10458" x="5327650" y="3195638"/>
          <p14:tracePt t="10466" x="5343525" y="3186113"/>
          <p14:tracePt t="10474" x="5368925" y="3160713"/>
          <p14:tracePt t="10482" x="5386388" y="3144838"/>
          <p14:tracePt t="10490" x="5394325" y="3119438"/>
          <p14:tracePt t="10498" x="5421313" y="3084513"/>
          <p14:tracePt t="10506" x="5437188" y="3051175"/>
          <p14:tracePt t="10514" x="5480050" y="3008313"/>
          <p14:tracePt t="10522" x="5505450" y="2965450"/>
          <p14:tracePt t="10530" x="5530850" y="2922588"/>
          <p14:tracePt t="10538" x="5565775" y="2871788"/>
          <p14:tracePt t="10546" x="5573713" y="2838450"/>
          <p14:tracePt t="10554" x="5581650" y="2813050"/>
          <p14:tracePt t="10562" x="5591175" y="2762250"/>
          <p14:tracePt t="10570" x="5607050" y="2727325"/>
          <p14:tracePt t="10578" x="5607050" y="2693988"/>
          <p14:tracePt t="10586" x="5607050" y="2668588"/>
          <p14:tracePt t="10594" x="5607050" y="2625725"/>
          <p14:tracePt t="10602" x="5607050" y="2592388"/>
          <p14:tracePt t="10610" x="5599113" y="2549525"/>
          <p14:tracePt t="10618" x="5581650" y="2506663"/>
          <p14:tracePt t="10626" x="5538788" y="2473325"/>
          <p14:tracePt t="10634" x="5505450" y="2430463"/>
          <p14:tracePt t="10642" x="5429250" y="2387600"/>
          <p14:tracePt t="10650" x="5360988" y="2362200"/>
          <p14:tracePt t="10658" x="5302250" y="2336800"/>
          <p14:tracePt t="10666" x="5241925" y="2328863"/>
          <p14:tracePt t="10674" x="5199063" y="2328863"/>
          <p14:tracePt t="10682" x="5148263" y="2311400"/>
          <p14:tracePt t="10690" x="5132388" y="2311400"/>
          <p14:tracePt t="10698" x="5114925" y="2311400"/>
          <p14:tracePt t="10714" x="5097463" y="2311400"/>
          <p14:tracePt t="10722" x="5089525" y="2311400"/>
          <p14:tracePt t="10730" x="5072063" y="2319338"/>
          <p14:tracePt t="10738" x="5064125" y="2336800"/>
          <p14:tracePt t="10746" x="5029200" y="2354263"/>
          <p14:tracePt t="10754" x="5003800" y="2379663"/>
          <p14:tracePt t="10762" x="4987925" y="2397125"/>
          <p14:tracePt t="10770" x="4953000" y="2422525"/>
          <p14:tracePt t="10778" x="4919663" y="2447925"/>
          <p14:tracePt t="10786" x="4902200" y="2473325"/>
          <p14:tracePt t="10794" x="4859338" y="2532063"/>
          <p14:tracePt t="10802" x="4851400" y="2592388"/>
          <p14:tracePt t="10810" x="4818063" y="2668588"/>
          <p14:tracePt t="10818" x="4791075" y="2727325"/>
          <p14:tracePt t="10826" x="4757738" y="2787650"/>
          <p14:tracePt t="10834" x="4740275" y="2846388"/>
          <p14:tracePt t="10842" x="4706938" y="2897188"/>
          <p14:tracePt t="10850" x="4699000" y="2949575"/>
          <p14:tracePt t="10858" x="4699000" y="2990850"/>
          <p14:tracePt t="10866" x="4689475" y="3051175"/>
          <p14:tracePt t="10874" x="4689475" y="3067050"/>
          <p14:tracePt t="10882" x="4689475" y="3084513"/>
          <p14:tracePt t="10890" x="4689475" y="3101975"/>
          <p14:tracePt t="10898" x="4714875" y="3127375"/>
          <p14:tracePt t="10906" x="4732338" y="3160713"/>
          <p14:tracePt t="10914" x="4765675" y="3186113"/>
          <p14:tracePt t="10922" x="4783138" y="3195638"/>
          <p14:tracePt t="10930" x="4800600" y="3203575"/>
          <p14:tracePt t="10950" x="4826000" y="3221038"/>
          <p14:tracePt t="10954" x="4833938" y="3221038"/>
          <p14:tracePt t="10962" x="4851400" y="3228975"/>
          <p14:tracePt t="10970" x="4859338" y="3228975"/>
          <p14:tracePt t="10978" x="4868863" y="3238500"/>
          <p14:tracePt t="10986" x="4884738" y="3238500"/>
          <p14:tracePt t="11002" x="4902200" y="3238500"/>
          <p14:tracePt t="11010" x="4927600" y="3238500"/>
          <p14:tracePt t="11018" x="4935538" y="3221038"/>
          <p14:tracePt t="11026" x="4970463" y="3203575"/>
          <p14:tracePt t="11034" x="4987925" y="3203575"/>
          <p14:tracePt t="11042" x="5029200" y="3170238"/>
          <p14:tracePt t="11050" x="5072063" y="3152775"/>
          <p14:tracePt t="11058" x="5114925" y="3127375"/>
          <p14:tracePt t="11066" x="5140325" y="3119438"/>
          <p14:tracePt t="11074" x="5173663" y="3094038"/>
          <p14:tracePt t="11082" x="5208588" y="3076575"/>
          <p14:tracePt t="11090" x="5276850" y="3033713"/>
          <p14:tracePt t="11098" x="5310188" y="3016250"/>
          <p14:tracePt t="11106" x="5335588" y="3000375"/>
          <p14:tracePt t="11114" x="5360988" y="2982913"/>
          <p14:tracePt t="11122" x="5368925" y="2965450"/>
          <p14:tracePt t="11130" x="5378450" y="2957513"/>
          <p14:tracePt t="11138" x="5394325" y="2949575"/>
          <p14:tracePt t="11146" x="5403850" y="2932113"/>
          <p14:tracePt t="11154" x="5411788" y="2914650"/>
          <p14:tracePt t="11162" x="5421313" y="2871788"/>
          <p14:tracePt t="11178" x="5429250" y="2846388"/>
          <p14:tracePt t="11186" x="5437188" y="2830513"/>
          <p14:tracePt t="11194" x="5446713" y="2820988"/>
          <p14:tracePt t="11202" x="5454650" y="2795588"/>
          <p14:tracePt t="11226" x="5454650" y="2778125"/>
          <p14:tracePt t="11242" x="5454650" y="2762250"/>
          <p14:tracePt t="11250" x="5454650" y="2744788"/>
          <p14:tracePt t="11642" x="5454650" y="2736850"/>
          <p14:tracePt t="11690" x="5446713" y="2736850"/>
          <p14:tracePt t="11698" x="5437188" y="2736850"/>
          <p14:tracePt t="11706" x="5421313" y="2744788"/>
          <p14:tracePt t="11714" x="5411788" y="2744788"/>
          <p14:tracePt t="11722" x="5411788" y="2762250"/>
          <p14:tracePt t="11730" x="5394325" y="2795588"/>
          <p14:tracePt t="11738" x="5378450" y="2813050"/>
          <p14:tracePt t="11746" x="5360988" y="2846388"/>
          <p14:tracePt t="11754" x="5343525" y="2855913"/>
          <p14:tracePt t="11762" x="5327650" y="2881313"/>
          <p14:tracePt t="11770" x="5327650" y="2889250"/>
          <p14:tracePt t="11778" x="5318125" y="2906713"/>
          <p14:tracePt t="11786" x="5292725" y="2922588"/>
          <p14:tracePt t="11794" x="5292725" y="2940050"/>
          <p14:tracePt t="11810" x="5292725" y="2957513"/>
          <p14:tracePt t="11818" x="5284788" y="2957513"/>
          <p14:tracePt t="11826" x="5284788" y="2965450"/>
          <p14:tracePt t="11834" x="5284788" y="2974975"/>
          <p14:tracePt t="11842" x="5276850" y="2982913"/>
          <p14:tracePt t="11874" x="5267325" y="2982913"/>
          <p14:tracePt t="11906" x="5267325" y="2990850"/>
          <p14:tracePt t="12722" x="5267325" y="3000375"/>
          <p14:tracePt t="12738" x="5276850" y="3000375"/>
          <p14:tracePt t="12746" x="5284788" y="3000375"/>
          <p14:tracePt t="12770" x="5292725" y="3000375"/>
          <p14:tracePt t="12778" x="5310188" y="3000375"/>
          <p14:tracePt t="12810" x="5318125" y="2990850"/>
          <p14:tracePt t="12818" x="5327650" y="2990850"/>
          <p14:tracePt t="12826" x="5335588" y="2990850"/>
          <p14:tracePt t="12834" x="5343525" y="2990850"/>
          <p14:tracePt t="12842" x="5368925" y="2982913"/>
          <p14:tracePt t="12850" x="5394325" y="2982913"/>
          <p14:tracePt t="12858" x="5421313" y="2974975"/>
          <p14:tracePt t="12866" x="5446713" y="2974975"/>
          <p14:tracePt t="12874" x="5480050" y="2965450"/>
          <p14:tracePt t="12882" x="5497513" y="2957513"/>
          <p14:tracePt t="12890" x="5513388" y="2949575"/>
          <p14:tracePt t="12898" x="5530850" y="2940050"/>
          <p14:tracePt t="12906" x="5556250" y="2914650"/>
          <p14:tracePt t="12928" x="5591175" y="2897188"/>
          <p14:tracePt t="12930" x="5607050" y="2881313"/>
          <p14:tracePt t="12938" x="5632450" y="2863850"/>
          <p14:tracePt t="12946" x="5641975" y="2863850"/>
          <p14:tracePt t="12954" x="5649913" y="2846388"/>
          <p14:tracePt t="12962" x="5649913" y="2830513"/>
          <p14:tracePt t="12970" x="5667375" y="2787650"/>
          <p14:tracePt t="12978" x="5675313" y="2762250"/>
          <p14:tracePt t="12986" x="5675313" y="2752725"/>
          <p14:tracePt t="12994" x="5683250" y="2711450"/>
          <p14:tracePt t="13002" x="5692775" y="2686050"/>
          <p14:tracePt t="13010" x="5692775" y="2633663"/>
          <p14:tracePt t="13018" x="5718175" y="2582863"/>
          <p14:tracePt t="13026" x="5718175" y="2549525"/>
          <p14:tracePt t="13034" x="5718175" y="2506663"/>
          <p14:tracePt t="13042" x="5718175" y="2481263"/>
          <p14:tracePt t="13050" x="5708650" y="2447925"/>
          <p14:tracePt t="13058" x="5700713" y="2422525"/>
          <p14:tracePt t="13066" x="5657850" y="2387600"/>
          <p14:tracePt t="13074" x="5624513" y="2354263"/>
          <p14:tracePt t="13082" x="5591175" y="2319338"/>
          <p14:tracePt t="13090" x="5565775" y="2303463"/>
          <p14:tracePt t="13098" x="5538788" y="2286000"/>
          <p14:tracePt t="13106" x="5522913" y="2278063"/>
          <p14:tracePt t="13114" x="5505450" y="2268538"/>
          <p14:tracePt t="13122" x="5487988" y="2260600"/>
          <p14:tracePt t="13130" x="5472113" y="2252663"/>
          <p14:tracePt t="13138" x="5446713" y="2243138"/>
          <p14:tracePt t="13146" x="5429250" y="2235200"/>
          <p14:tracePt t="13154" x="5394325" y="2217738"/>
          <p14:tracePt t="13162" x="5360988" y="2209800"/>
          <p14:tracePt t="13170" x="5343525" y="2200275"/>
          <p14:tracePt t="13178" x="5302250" y="2200275"/>
          <p14:tracePt t="13186" x="5276850" y="2192338"/>
          <p14:tracePt t="13194" x="5259388" y="2192338"/>
          <p14:tracePt t="13202" x="5233988" y="2192338"/>
          <p14:tracePt t="13210" x="5199063" y="2192338"/>
          <p14:tracePt t="13218" x="5183188" y="2174875"/>
          <p14:tracePt t="13226" x="5165725" y="2174875"/>
          <p14:tracePt t="13234" x="5148263" y="2174875"/>
          <p14:tracePt t="13242" x="5140325" y="2174875"/>
          <p14:tracePt t="13250" x="5122863" y="2174875"/>
          <p14:tracePt t="13274" x="5106988" y="2174875"/>
          <p14:tracePt t="13282" x="5106988" y="2184400"/>
          <p14:tracePt t="13290" x="5097463" y="2192338"/>
          <p14:tracePt t="13306" x="5089525" y="2192338"/>
          <p14:tracePt t="13314" x="5080000" y="2209800"/>
          <p14:tracePt t="13322" x="5080000" y="2217738"/>
          <p14:tracePt t="13338" x="5072063" y="2235200"/>
          <p14:tracePt t="13346" x="5064125" y="2243138"/>
          <p14:tracePt t="13354" x="5054600" y="2252663"/>
          <p14:tracePt t="13370" x="5046663" y="2260600"/>
          <p14:tracePt t="13378" x="5038725" y="2268538"/>
          <p14:tracePt t="13386" x="5021263" y="2286000"/>
          <p14:tracePt t="13394" x="5013325" y="2293938"/>
          <p14:tracePt t="13402" x="5003800" y="2303463"/>
          <p14:tracePt t="13410" x="4987925" y="2319338"/>
          <p14:tracePt t="13418" x="4978400" y="2336800"/>
          <p14:tracePt t="13426" x="4953000" y="2362200"/>
          <p14:tracePt t="13434" x="4945063" y="2379663"/>
          <p14:tracePt t="13442" x="4935538" y="2397125"/>
          <p14:tracePt t="13450" x="4910138" y="2422525"/>
          <p14:tracePt t="13458" x="4894263" y="2455863"/>
          <p14:tracePt t="13466" x="4884738" y="2473325"/>
          <p14:tracePt t="13474" x="4859338" y="2524125"/>
          <p14:tracePt t="13482" x="4851400" y="2541588"/>
          <p14:tracePt t="13490" x="4843463" y="2574925"/>
          <p14:tracePt t="13498" x="4826000" y="2592388"/>
          <p14:tracePt t="13506" x="4808538" y="2625725"/>
          <p14:tracePt t="13514" x="4783138" y="2660650"/>
          <p14:tracePt t="13522" x="4783138" y="2676525"/>
          <p14:tracePt t="13530" x="4765675" y="2719388"/>
          <p14:tracePt t="13538" x="4740275" y="2752725"/>
          <p14:tracePt t="13546" x="4732338" y="2787650"/>
          <p14:tracePt t="13554" x="4714875" y="2820988"/>
          <p14:tracePt t="13562" x="4714875" y="2846388"/>
          <p14:tracePt t="13570" x="4699000" y="2889250"/>
          <p14:tracePt t="13578" x="4699000" y="2897188"/>
          <p14:tracePt t="13586" x="4699000" y="2922588"/>
          <p14:tracePt t="13594" x="4699000" y="2957513"/>
          <p14:tracePt t="13602" x="4706938" y="3016250"/>
          <p14:tracePt t="13610" x="4724400" y="3025775"/>
          <p14:tracePt t="13618" x="4740275" y="3051175"/>
          <p14:tracePt t="13626" x="4765675" y="3059113"/>
          <p14:tracePt t="13634" x="4783138" y="3059113"/>
          <p14:tracePt t="13642" x="4791075" y="3067050"/>
          <p14:tracePt t="13650" x="4800600" y="3084513"/>
          <p14:tracePt t="13658" x="4818063" y="3094038"/>
          <p14:tracePt t="13666" x="4833938" y="3101975"/>
          <p14:tracePt t="13674" x="4843463" y="3119438"/>
          <p14:tracePt t="13682" x="4876800" y="3127375"/>
          <p14:tracePt t="13690" x="4894263" y="3127375"/>
          <p14:tracePt t="13698" x="4919663" y="3135313"/>
          <p14:tracePt t="13706" x="4962525" y="3135313"/>
          <p14:tracePt t="13714" x="4970463" y="3135313"/>
          <p14:tracePt t="13722" x="4995863" y="3135313"/>
          <p14:tracePt t="13730" x="5003800" y="3135313"/>
          <p14:tracePt t="13738" x="5038725" y="3135313"/>
          <p14:tracePt t="13746" x="5072063" y="3135313"/>
          <p14:tracePt t="13754" x="5114925" y="3135313"/>
          <p14:tracePt t="13762" x="5148263" y="3135313"/>
          <p14:tracePt t="13770" x="5191125" y="3135313"/>
          <p14:tracePt t="13778" x="5216525" y="3135313"/>
          <p14:tracePt t="13786" x="5276850" y="3135313"/>
          <p14:tracePt t="13794" x="5318125" y="3135313"/>
          <p14:tracePt t="13802" x="5360988" y="3135313"/>
          <p14:tracePt t="13810" x="5403850" y="3135313"/>
          <p14:tracePt t="13818" x="5446713" y="3135313"/>
          <p14:tracePt t="13826" x="5487988" y="3135313"/>
          <p14:tracePt t="13834" x="5522913" y="3135313"/>
          <p14:tracePt t="13842" x="5548313" y="3119438"/>
          <p14:tracePt t="13850" x="5573713" y="3109913"/>
          <p14:tracePt t="13858" x="5581650" y="3109913"/>
          <p14:tracePt t="13866" x="5591175" y="3101975"/>
          <p14:tracePt t="13874" x="5599113" y="3094038"/>
          <p14:tracePt t="13882" x="5616575" y="3076575"/>
          <p14:tracePt t="13890" x="5624513" y="3059113"/>
          <p14:tracePt t="13898" x="5632450" y="3033713"/>
          <p14:tracePt t="13906" x="5632450" y="3016250"/>
          <p14:tracePt t="13918" x="5632450" y="3000375"/>
          <p14:tracePt t="13922" x="5649913" y="2982913"/>
          <p14:tracePt t="13930" x="5649913" y="2974975"/>
          <p14:tracePt t="13938" x="5657850" y="2949575"/>
          <p14:tracePt t="13946" x="5667375" y="2932113"/>
          <p14:tracePt t="13954" x="5675313" y="2906713"/>
          <p14:tracePt t="13962" x="5683250" y="2881313"/>
          <p14:tracePt t="13970" x="5692775" y="2871788"/>
          <p14:tracePt t="13978" x="5692775" y="2855913"/>
          <p14:tracePt t="13986" x="5692775" y="2838450"/>
          <p14:tracePt t="13994" x="5692775" y="2820988"/>
          <p14:tracePt t="14002" x="5692775" y="2787650"/>
          <p14:tracePt t="14010" x="5675313" y="2770188"/>
          <p14:tracePt t="14018" x="5657850" y="2744788"/>
          <p14:tracePt t="14026" x="5641975" y="2719388"/>
          <p14:tracePt t="14034" x="5641975" y="2701925"/>
          <p14:tracePt t="14042" x="5607050" y="2668588"/>
          <p14:tracePt t="14050" x="5599113" y="2660650"/>
          <p14:tracePt t="14058" x="5565775" y="2617788"/>
          <p14:tracePt t="14066" x="5548313" y="2608263"/>
          <p14:tracePt t="14074" x="5530850" y="2592388"/>
          <p14:tracePt t="14082" x="5522913" y="2574925"/>
          <p14:tracePt t="14090" x="5487988" y="2549525"/>
          <p14:tracePt t="14098" x="5472113" y="2532063"/>
          <p14:tracePt t="14106" x="5454650" y="2524125"/>
          <p14:tracePt t="14114" x="5437188" y="2516188"/>
          <p14:tracePt t="14122" x="5421313" y="2498725"/>
          <p14:tracePt t="14130" x="5394325" y="2473325"/>
          <p14:tracePt t="14138" x="5378450" y="2463800"/>
          <p14:tracePt t="14146" x="5335588" y="2447925"/>
          <p14:tracePt t="14154" x="5310188" y="2430463"/>
          <p14:tracePt t="14162" x="5276850" y="2422525"/>
          <p14:tracePt t="14170" x="5249863" y="2413000"/>
          <p14:tracePt t="14178" x="5216525" y="2405063"/>
          <p14:tracePt t="14186" x="5199063" y="2405063"/>
          <p14:tracePt t="14194" x="5165725" y="2387600"/>
          <p14:tracePt t="14202" x="5157788" y="2387600"/>
          <p14:tracePt t="14210" x="5140325" y="2387600"/>
          <p14:tracePt t="14218" x="5132388" y="2387600"/>
          <p14:tracePt t="14234" x="5122863" y="2387600"/>
          <p14:tracePt t="14242" x="5106988" y="2387600"/>
          <p14:tracePt t="14250" x="5089525" y="2387600"/>
          <p14:tracePt t="14258" x="5064125" y="2387600"/>
          <p14:tracePt t="14266" x="5038725" y="2387600"/>
          <p14:tracePt t="14274" x="4995863" y="2387600"/>
          <p14:tracePt t="14282" x="4953000" y="2387600"/>
          <p14:tracePt t="14290" x="4919663" y="2387600"/>
          <p14:tracePt t="14298" x="4884738" y="2397125"/>
          <p14:tracePt t="14306" x="4843463" y="2405063"/>
          <p14:tracePt t="14314" x="4818063" y="2422525"/>
          <p14:tracePt t="14322" x="4800600" y="2430463"/>
          <p14:tracePt t="14330" x="4783138" y="2438400"/>
          <p14:tracePt t="14338" x="4765675" y="2447925"/>
          <p14:tracePt t="14346" x="4757738" y="2455863"/>
          <p14:tracePt t="14354" x="4732338" y="2473325"/>
          <p14:tracePt t="14362" x="4724400" y="2481263"/>
          <p14:tracePt t="14370" x="4714875" y="2489200"/>
          <p14:tracePt t="14378" x="4706938" y="2498725"/>
          <p14:tracePt t="14386" x="4699000" y="2506663"/>
          <p14:tracePt t="14402" x="4689475" y="2516188"/>
          <p14:tracePt t="14410" x="4673600" y="2532063"/>
          <p14:tracePt t="14418" x="4664075" y="2549525"/>
          <p14:tracePt t="14426" x="4656138" y="2574925"/>
          <p14:tracePt t="14434" x="4646613" y="2592388"/>
          <p14:tracePt t="14442" x="4646613" y="2608263"/>
          <p14:tracePt t="14450" x="4630738" y="2643188"/>
          <p14:tracePt t="14458" x="4613275" y="2676525"/>
          <p14:tracePt t="14466" x="4605338" y="2701925"/>
          <p14:tracePt t="14474" x="4587875" y="2736850"/>
          <p14:tracePt t="14482" x="4579938" y="2762250"/>
          <p14:tracePt t="14490" x="4570413" y="2770188"/>
          <p14:tracePt t="14498" x="4570413" y="2795588"/>
          <p14:tracePt t="14506" x="4570413" y="2805113"/>
          <p14:tracePt t="15650" x="4562475" y="2820988"/>
          <p14:tracePt t="15666" x="4545013" y="2830513"/>
          <p14:tracePt t="15674" x="4537075" y="2838450"/>
          <p14:tracePt t="20586" x="4545013" y="2838450"/>
          <p14:tracePt t="20594" x="4579938" y="2838450"/>
          <p14:tracePt t="20602" x="4595813" y="2838450"/>
          <p14:tracePt t="20610" x="4638675" y="2838450"/>
          <p14:tracePt t="20618" x="4689475" y="2830513"/>
          <p14:tracePt t="20626" x="4706938" y="2830513"/>
          <p14:tracePt t="20634" x="4740275" y="2830513"/>
          <p14:tracePt t="20642" x="4757738" y="2820988"/>
          <p14:tracePt t="20650" x="4791075" y="2820988"/>
          <p14:tracePt t="20658" x="4808538" y="2820988"/>
          <p14:tracePt t="20666" x="4833938" y="2805113"/>
          <p14:tracePt t="20674" x="4851400" y="2805113"/>
          <p14:tracePt t="20690" x="4868863" y="2795588"/>
          <p14:tracePt t="20706" x="4876800" y="2795588"/>
          <p14:tracePt t="20714" x="4884738" y="2795588"/>
          <p14:tracePt t="20721" x="4894263" y="2795588"/>
          <p14:tracePt t="20730" x="4902200" y="2795588"/>
          <p14:tracePt t="20738" x="4919663" y="2787650"/>
          <p14:tracePt t="20746" x="4935538" y="2787650"/>
          <p14:tracePt t="20753" x="4945063" y="2778125"/>
          <p14:tracePt t="20762" x="4962525" y="2778125"/>
          <p14:tracePt t="20770" x="4978400" y="2778125"/>
          <p14:tracePt t="20778" x="5003800" y="2770188"/>
          <p14:tracePt t="20786" x="5013325" y="2770188"/>
          <p14:tracePt t="20794" x="5046663" y="2770188"/>
          <p14:tracePt t="20802" x="5080000" y="2770188"/>
          <p14:tracePt t="20810" x="5122863" y="2770188"/>
          <p14:tracePt t="20818" x="5165725" y="2770188"/>
          <p14:tracePt t="20826" x="5173663" y="2770188"/>
          <p14:tracePt t="20834" x="5267325" y="2770188"/>
          <p14:tracePt t="20842" x="5335588" y="2770188"/>
          <p14:tracePt t="20850" x="5429250" y="2778125"/>
          <p14:tracePt t="20858" x="5487988" y="2787650"/>
          <p14:tracePt t="20866" x="5556250" y="2820988"/>
          <p14:tracePt t="20874" x="5607050" y="2830513"/>
          <p14:tracePt t="20882" x="5667375" y="2838450"/>
          <p14:tracePt t="20890" x="5726113" y="2871788"/>
          <p14:tracePt t="20898" x="5819775" y="2914650"/>
          <p14:tracePt t="20906" x="5870575" y="2940050"/>
          <p14:tracePt t="20914" x="5938838" y="2965450"/>
          <p14:tracePt t="20924" x="6049963" y="3000375"/>
          <p14:tracePt t="20930" x="6134100" y="3051175"/>
          <p14:tracePt t="20938" x="6235700" y="3067050"/>
          <p14:tracePt t="20946" x="6338888" y="3101975"/>
          <p14:tracePt t="20954" x="6440488" y="3135313"/>
          <p14:tracePt t="20962" x="6575425" y="3186113"/>
          <p14:tracePt t="20970" x="6686550" y="3221038"/>
          <p14:tracePt t="20977" x="6899275" y="3279775"/>
          <p14:tracePt t="20986" x="7059613" y="3305175"/>
          <p14:tracePt t="20994" x="7256463" y="3348038"/>
          <p14:tracePt t="21002" x="7434263" y="3398838"/>
          <p14:tracePt t="21010" x="7654925" y="3424238"/>
          <p14:tracePt t="21018" x="7926388" y="3459163"/>
          <p14:tracePt t="21026" x="8174038" y="3492500"/>
          <p14:tracePt t="21034" x="8385175" y="3517900"/>
          <p14:tracePt t="21042" x="8615363" y="3568700"/>
          <p14:tracePt t="21050" x="8793163" y="3578225"/>
          <p14:tracePt t="21058" x="9056688" y="3578225"/>
          <p14:tracePt t="21066" x="9193213" y="3578225"/>
          <p14:tracePt t="21074" x="9396413" y="3594100"/>
          <p14:tracePt t="21082" x="9609138" y="3619500"/>
          <p14:tracePt t="21090" x="9829800" y="3646488"/>
          <p14:tracePt t="21098" x="10050463" y="3697288"/>
          <p14:tracePt t="21106" x="10348913" y="3713163"/>
          <p14:tracePt t="21114" x="10577513" y="3713163"/>
          <p14:tracePt t="21122" x="10909300" y="3748088"/>
          <p14:tracePt t="21130" x="11274425" y="3798888"/>
          <p14:tracePt t="21138" x="11477625" y="3798888"/>
          <p14:tracePt t="21146" x="11690350" y="3816350"/>
          <p14:tracePt t="21154" x="11895138" y="3816350"/>
          <p14:tracePt t="21162" x="12030075" y="3816350"/>
          <p14:tracePt t="21170" x="12184063" y="381635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ED6F1-10F4-431C-BFBC-FD1D8B737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SINTAXE ESTRUTURAS DE CONTROLE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3222754-F3C0-4D68-8290-DBE7E220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12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C356EC-65F5-4872-8DB5-0344CDECF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186" y="1772761"/>
            <a:ext cx="1017270" cy="104013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D65FB94-DBCC-4246-BCC1-2636B9B52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0186" y="3413760"/>
            <a:ext cx="1863090" cy="22288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0F80081-6393-4493-AD9C-9BD521B643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3534" y="1772761"/>
            <a:ext cx="982980" cy="78867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986D16D-3932-4F80-915E-104B4D07B2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3534" y="3276679"/>
            <a:ext cx="1154430" cy="8001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FA06908-F788-4576-9CB8-0BE0025C8A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3534" y="4853940"/>
            <a:ext cx="2891790" cy="788670"/>
          </a:xfrm>
          <a:prstGeom prst="rect">
            <a:avLst/>
          </a:prstGeom>
        </p:spPr>
      </p:pic>
      <p:sp>
        <p:nvSpPr>
          <p:cNvPr id="10" name="Texto Explicativo: Linha com Borda e Ênfase 9">
            <a:extLst>
              <a:ext uri="{FF2B5EF4-FFF2-40B4-BE49-F238E27FC236}">
                <a16:creationId xmlns:a16="http://schemas.microsoft.com/office/drawing/2014/main" id="{0D8756E1-BB91-429E-B685-84E8309BE7F9}"/>
              </a:ext>
            </a:extLst>
          </p:cNvPr>
          <p:cNvSpPr/>
          <p:nvPr/>
        </p:nvSpPr>
        <p:spPr>
          <a:xfrm>
            <a:off x="9010623" y="3213020"/>
            <a:ext cx="2167599" cy="1459469"/>
          </a:xfrm>
          <a:prstGeom prst="accentBorderCallout1">
            <a:avLst>
              <a:gd name="adj1" fmla="val 18750"/>
              <a:gd name="adj2" fmla="val -8333"/>
              <a:gd name="adj3" fmla="val 110438"/>
              <a:gd name="adj4" fmla="val -7990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Declaração da variável junto com a inicialização!</a:t>
            </a:r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0F9AC386-B09E-494E-B089-3B0E18D7F3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AE403EA-60A5-40E0-8357-9532639AD655}"/>
              </a:ext>
            </a:extLst>
          </p:cNvPr>
          <p:cNvSpPr txBox="1"/>
          <p:nvPr/>
        </p:nvSpPr>
        <p:spPr>
          <a:xfrm>
            <a:off x="5042247" y="6012896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</p:spTree>
    <p:extLst>
      <p:ext uri="{BB962C8B-B14F-4D97-AF65-F5344CB8AC3E}">
        <p14:creationId xmlns:p14="http://schemas.microsoft.com/office/powerpoint/2010/main" val="53596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26"/>
    </mc:Choice>
    <mc:Fallback xmlns="">
      <p:transition spd="slow" advTm="26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682" x="12080875" y="2957513"/>
          <p14:tracePt t="1690" x="12039600" y="2940050"/>
          <p14:tracePt t="1698" x="11961813" y="2932113"/>
          <p14:tracePt t="1706" x="11877675" y="2922588"/>
          <p14:tracePt t="1714" x="11801475" y="2889250"/>
          <p14:tracePt t="1722" x="11715750" y="2871788"/>
          <p14:tracePt t="1730" x="11647488" y="2855913"/>
          <p14:tracePt t="1738" x="11588750" y="2838450"/>
          <p14:tracePt t="1746" x="11503025" y="2813050"/>
          <p14:tracePt t="1754" x="11410950" y="2778125"/>
          <p14:tracePt t="1762" x="11307763" y="2719388"/>
          <p14:tracePt t="1770" x="11188700" y="2676525"/>
          <p14:tracePt t="1778" x="11071225" y="2625725"/>
          <p14:tracePt t="1786" x="10968038" y="2566988"/>
          <p14:tracePt t="1794" x="10841038" y="2524125"/>
          <p14:tracePt t="1802" x="10704513" y="2473325"/>
          <p14:tracePt t="1810" x="10602913" y="2438400"/>
          <p14:tracePt t="1818" x="10518775" y="2405063"/>
          <p14:tracePt t="1826" x="10425113" y="2387600"/>
          <p14:tracePt t="1834" x="10390188" y="2371725"/>
          <p14:tracePt t="1842" x="10323513" y="2354263"/>
          <p14:tracePt t="1850" x="10298113" y="2354263"/>
          <p14:tracePt t="1858" x="10229850" y="2336800"/>
          <p14:tracePt t="1866" x="10186988" y="2336800"/>
          <p14:tracePt t="1874" x="10126663" y="2328863"/>
          <p14:tracePt t="1882" x="10042525" y="2319338"/>
          <p14:tracePt t="1890" x="9956800" y="2303463"/>
          <p14:tracePt t="1898" x="9898063" y="2303463"/>
          <p14:tracePt t="1906" x="9753600" y="2286000"/>
          <p14:tracePt t="1914" x="9601200" y="2268538"/>
          <p14:tracePt t="1922" x="9472613" y="2260600"/>
          <p14:tracePt t="1930" x="9371013" y="2252663"/>
          <p14:tracePt t="1938" x="9286875" y="2252663"/>
          <p14:tracePt t="1946" x="9218613" y="2252663"/>
          <p14:tracePt t="1954" x="9167813" y="2252663"/>
          <p14:tracePt t="1962" x="9099550" y="2252663"/>
          <p14:tracePt t="1970" x="9074150" y="2252663"/>
          <p14:tracePt t="1981" x="9048750" y="2252663"/>
          <p14:tracePt t="1986" x="9005888" y="2252663"/>
          <p14:tracePt t="1994" x="8947150" y="2252663"/>
          <p14:tracePt t="2002" x="8904288" y="2252663"/>
          <p14:tracePt t="2010" x="8810625" y="2252663"/>
          <p14:tracePt t="2018" x="8716963" y="2252663"/>
          <p14:tracePt t="2026" x="8658225" y="2252663"/>
          <p14:tracePt t="2034" x="8539163" y="2278063"/>
          <p14:tracePt t="2043" x="8445500" y="2278063"/>
          <p14:tracePt t="2050" x="8326438" y="2278063"/>
          <p14:tracePt t="2058" x="8258175" y="2278063"/>
          <p14:tracePt t="2066" x="8199438" y="2278063"/>
          <p14:tracePt t="2074" x="8164513" y="2286000"/>
          <p14:tracePt t="2090" x="8139113" y="2286000"/>
          <p14:tracePt t="2098" x="8131175" y="2286000"/>
          <p14:tracePt t="2106" x="8121650" y="2286000"/>
          <p14:tracePt t="3098" x="8105775" y="2293938"/>
          <p14:tracePt t="3106" x="8088313" y="2293938"/>
          <p14:tracePt t="3114" x="8070850" y="2311400"/>
          <p14:tracePt t="3122" x="8054975" y="2311400"/>
          <p14:tracePt t="3130" x="8029575" y="2319338"/>
          <p14:tracePt t="3146" x="8004175" y="2328863"/>
          <p14:tracePt t="3154" x="7994650" y="2328863"/>
          <p14:tracePt t="3162" x="7986713" y="2328863"/>
          <p14:tracePt t="3170" x="7961313" y="2328863"/>
          <p14:tracePt t="3178" x="7951788" y="2328863"/>
          <p14:tracePt t="3186" x="7935913" y="2344738"/>
          <p14:tracePt t="3194" x="7918450" y="2344738"/>
          <p14:tracePt t="3202" x="7893050" y="2354263"/>
          <p14:tracePt t="3218" x="7875588" y="2362200"/>
          <p14:tracePt t="3226" x="7850188" y="2362200"/>
          <p14:tracePt t="3234" x="7850188" y="2371725"/>
          <p14:tracePt t="3242" x="7842250" y="2371725"/>
          <p14:tracePt t="3250" x="7824788" y="2371725"/>
          <p14:tracePt t="3258" x="7807325" y="2387600"/>
          <p14:tracePt t="3266" x="7781925" y="2397125"/>
          <p14:tracePt t="3274" x="7740650" y="2413000"/>
          <p14:tracePt t="3282" x="7705725" y="2430463"/>
          <p14:tracePt t="3290" x="7654925" y="2438400"/>
          <p14:tracePt t="3298" x="7596188" y="2455863"/>
          <p14:tracePt t="3306" x="7535863" y="2481263"/>
          <p14:tracePt t="3314" x="7502525" y="2489200"/>
          <p14:tracePt t="3322" x="7442200" y="2498725"/>
          <p14:tracePt t="3330" x="7391400" y="2532063"/>
          <p14:tracePt t="3338" x="7332663" y="2566988"/>
          <p14:tracePt t="3346" x="7281863" y="2592388"/>
          <p14:tracePt t="3354" x="7264400" y="2600325"/>
          <p14:tracePt t="3362" x="7239000" y="2625725"/>
          <p14:tracePt t="3370" x="7229475" y="2633663"/>
          <p14:tracePt t="3378" x="7204075" y="2651125"/>
          <p14:tracePt t="3386" x="7162800" y="2686050"/>
          <p14:tracePt t="3394" x="7145338" y="2711450"/>
          <p14:tracePt t="3402" x="7102475" y="2744788"/>
          <p14:tracePt t="3410" x="7085013" y="2752725"/>
          <p14:tracePt t="3418" x="7051675" y="2787650"/>
          <p14:tracePt t="3426" x="7034213" y="2795588"/>
          <p14:tracePt t="3434" x="7018338" y="2830513"/>
          <p14:tracePt t="3442" x="7008813" y="2855913"/>
          <p14:tracePt t="3450" x="7000875" y="2871788"/>
          <p14:tracePt t="3458" x="6958013" y="2922588"/>
          <p14:tracePt t="3466" x="6942138" y="2949575"/>
          <p14:tracePt t="3474" x="6915150" y="2982913"/>
          <p14:tracePt t="3482" x="6899275" y="3008313"/>
          <p14:tracePt t="3490" x="6864350" y="3059113"/>
          <p14:tracePt t="3498" x="6848475" y="3076575"/>
          <p14:tracePt t="3506" x="6823075" y="3109913"/>
          <p14:tracePt t="3514" x="6813550" y="3160713"/>
          <p14:tracePt t="3522" x="6797675" y="3211513"/>
          <p14:tracePt t="3530" x="6780213" y="3228975"/>
          <p14:tracePt t="3538" x="6762750" y="3263900"/>
          <p14:tracePt t="3546" x="6745288" y="3297238"/>
          <p14:tracePt t="3554" x="6737350" y="3314700"/>
          <p14:tracePt t="3562" x="6729413" y="3330575"/>
          <p14:tracePt t="3570" x="6719888" y="3355975"/>
          <p14:tracePt t="3578" x="6704013" y="3365500"/>
          <p14:tracePt t="3586" x="6694488" y="3390900"/>
          <p14:tracePt t="3594" x="6694488" y="3416300"/>
          <p14:tracePt t="3602" x="6686550" y="3424238"/>
          <p14:tracePt t="3610" x="6686550" y="3449638"/>
          <p14:tracePt t="3618" x="6686550" y="3475038"/>
          <p14:tracePt t="3626" x="6669088" y="3527425"/>
          <p14:tracePt t="3634" x="6669088" y="3543300"/>
          <p14:tracePt t="3642" x="6669088" y="3552825"/>
          <p14:tracePt t="3650" x="6669088" y="3586163"/>
          <p14:tracePt t="3658" x="6669088" y="3619500"/>
          <p14:tracePt t="3666" x="6669088" y="3629025"/>
          <p14:tracePt t="3674" x="6669088" y="3662363"/>
          <p14:tracePt t="3682" x="6669088" y="3697288"/>
          <p14:tracePt t="3690" x="6669088" y="3730625"/>
          <p14:tracePt t="3698" x="6669088" y="3748088"/>
          <p14:tracePt t="3706" x="6669088" y="3763963"/>
          <p14:tracePt t="3714" x="6669088" y="3781425"/>
          <p14:tracePt t="3730" x="6669088" y="3798888"/>
          <p14:tracePt t="3738" x="6669088" y="3824288"/>
          <p14:tracePt t="3746" x="6678613" y="3867150"/>
          <p14:tracePt t="3754" x="6678613" y="3875088"/>
          <p14:tracePt t="3762" x="6694488" y="3900488"/>
          <p14:tracePt t="3778" x="6704013" y="3925888"/>
          <p14:tracePt t="3786" x="6704013" y="3935413"/>
          <p14:tracePt t="3794" x="6704013" y="3951288"/>
          <p14:tracePt t="3802" x="6704013" y="3968750"/>
          <p14:tracePt t="3810" x="6704013" y="3994150"/>
          <p14:tracePt t="3818" x="6704013" y="4011613"/>
          <p14:tracePt t="3826" x="6711950" y="4044950"/>
          <p14:tracePt t="3834" x="6719888" y="4079875"/>
          <p14:tracePt t="3842" x="6737350" y="4121150"/>
          <p14:tracePt t="3850" x="6745288" y="4156075"/>
          <p14:tracePt t="3858" x="6754813" y="4181475"/>
          <p14:tracePt t="3866" x="6762750" y="4214813"/>
          <p14:tracePt t="3874" x="6780213" y="4232275"/>
          <p14:tracePt t="3882" x="6788150" y="4257675"/>
          <p14:tracePt t="3890" x="6797675" y="4283075"/>
          <p14:tracePt t="3898" x="6797675" y="4291013"/>
          <p14:tracePt t="3906" x="6805613" y="4308475"/>
          <p14:tracePt t="3914" x="6831013" y="4333875"/>
          <p14:tracePt t="3922" x="6831013" y="4351338"/>
          <p14:tracePt t="3930" x="6848475" y="4368800"/>
          <p14:tracePt t="3938" x="6864350" y="4419600"/>
          <p14:tracePt t="3946" x="6889750" y="4470400"/>
          <p14:tracePt t="3954" x="6932613" y="4521200"/>
          <p14:tracePt t="3962" x="6975475" y="4579938"/>
          <p14:tracePt t="3970" x="6992938" y="4614863"/>
          <p14:tracePt t="3978" x="7034213" y="4665663"/>
          <p14:tracePt t="3986" x="7077075" y="4716463"/>
          <p14:tracePt t="3994" x="7094538" y="4749800"/>
          <p14:tracePt t="4002" x="7119938" y="4792663"/>
          <p14:tracePt t="4010" x="7127875" y="4802188"/>
          <p14:tracePt t="4018" x="7137400" y="4827588"/>
          <p14:tracePt t="4026" x="7137400" y="4835525"/>
          <p14:tracePt t="4034" x="7145338" y="4852988"/>
          <p14:tracePt t="4050" x="7145338" y="4868863"/>
          <p14:tracePt t="4066" x="7145338" y="4878388"/>
          <p14:tracePt t="4074" x="7145338" y="4886325"/>
          <p14:tracePt t="4082" x="7145338" y="4894263"/>
          <p14:tracePt t="4090" x="7145338" y="4903788"/>
          <p14:tracePt t="4098" x="7153275" y="4911725"/>
          <p14:tracePt t="4106" x="7153275" y="4929188"/>
          <p14:tracePt t="4122" x="7162800" y="4937125"/>
          <p14:tracePt t="4130" x="7170738" y="4962525"/>
          <p14:tracePt t="4138" x="7196138" y="4979988"/>
          <p14:tracePt t="4146" x="7213600" y="5005388"/>
          <p14:tracePt t="4154" x="7229475" y="5022850"/>
          <p14:tracePt t="4162" x="7246938" y="5030788"/>
          <p14:tracePt t="4170" x="7256463" y="5038725"/>
          <p14:tracePt t="4178" x="7264400" y="5038725"/>
          <p14:tracePt t="4186" x="7272338" y="5038725"/>
          <p14:tracePt t="4194" x="7289800" y="5048250"/>
          <p14:tracePt t="4202" x="7307263" y="5056188"/>
          <p14:tracePt t="4210" x="7332663" y="5056188"/>
          <p14:tracePt t="4218" x="7366000" y="5081588"/>
          <p14:tracePt t="4234" x="7400925" y="5099050"/>
          <p14:tracePt t="4242" x="7426325" y="5106988"/>
          <p14:tracePt t="4250" x="7451725" y="5124450"/>
          <p14:tracePt t="4266" x="7467600" y="5141913"/>
          <p14:tracePt t="4274" x="7502525" y="5157788"/>
          <p14:tracePt t="4282" x="7535863" y="5157788"/>
          <p14:tracePt t="4290" x="7570788" y="5157788"/>
          <p14:tracePt t="4298" x="7578725" y="5157788"/>
          <p14:tracePt t="4306" x="7612063" y="5157788"/>
          <p14:tracePt t="4314" x="7646988" y="5157788"/>
          <p14:tracePt t="4322" x="7680325" y="5157788"/>
          <p14:tracePt t="4330" x="7697788" y="5157788"/>
          <p14:tracePt t="4338" x="7740650" y="5157788"/>
          <p14:tracePt t="4346" x="7791450" y="5157788"/>
          <p14:tracePt t="4354" x="7816850" y="5157788"/>
          <p14:tracePt t="4362" x="7859713" y="5157788"/>
          <p14:tracePt t="4370" x="7867650" y="5157788"/>
          <p14:tracePt t="4378" x="7875588" y="5157788"/>
          <p14:tracePt t="4386" x="7885113" y="5157788"/>
          <p14:tracePt t="4410" x="7893050" y="5157788"/>
          <p14:tracePt t="4418" x="7900988" y="5149850"/>
          <p14:tracePt t="4442" x="7900988" y="5141913"/>
          <p14:tracePt t="4450" x="7900988" y="5124450"/>
          <p14:tracePt t="4466" x="7900988" y="5106988"/>
          <p14:tracePt t="4482" x="7900988" y="5099050"/>
          <p14:tracePt t="4490" x="7900988" y="5091113"/>
          <p14:tracePt t="4506" x="7900988" y="5064125"/>
          <p14:tracePt t="4514" x="7900988" y="5056188"/>
          <p14:tracePt t="4530" x="7900988" y="5038725"/>
          <p14:tracePt t="4538" x="7900988" y="5030788"/>
          <p14:tracePt t="4546" x="7900988" y="5022850"/>
          <p14:tracePt t="4554" x="7900988" y="5005388"/>
          <p14:tracePt t="4570" x="7900988" y="4987925"/>
          <p14:tracePt t="4579" x="7900988" y="4979988"/>
          <p14:tracePt t="4586" x="7900988" y="4962525"/>
          <p14:tracePt t="4594" x="7900988" y="4946650"/>
          <p14:tracePt t="4602" x="7885113" y="4929188"/>
          <p14:tracePt t="4610" x="7867650" y="4911725"/>
          <p14:tracePt t="4618" x="7850188" y="4894263"/>
          <p14:tracePt t="4626" x="7842250" y="4878388"/>
          <p14:tracePt t="4634" x="7807325" y="4860925"/>
          <p14:tracePt t="4642" x="7799388" y="4843463"/>
          <p14:tracePt t="4650" x="7781925" y="4843463"/>
          <p14:tracePt t="4658" x="7756525" y="4835525"/>
          <p14:tracePt t="4666" x="7731125" y="4810125"/>
          <p14:tracePt t="4674" x="7715250" y="4802188"/>
          <p14:tracePt t="4682" x="7688263" y="4792663"/>
          <p14:tracePt t="4690" x="7680325" y="4792663"/>
          <p14:tracePt t="4698" x="7662863" y="4792663"/>
          <p14:tracePt t="4706" x="7646988" y="4792663"/>
          <p14:tracePt t="4714" x="7621588" y="4775200"/>
          <p14:tracePt t="4730" x="7612063" y="4775200"/>
          <p14:tracePt t="4746" x="7596188" y="4775200"/>
          <p14:tracePt t="4754" x="7586663" y="4775200"/>
          <p14:tracePt t="4770" x="7578725" y="4775200"/>
          <p14:tracePt t="4778" x="7561263" y="4775200"/>
          <p14:tracePt t="4786" x="7553325" y="4775200"/>
          <p14:tracePt t="4794" x="7535863" y="4775200"/>
          <p14:tracePt t="4802" x="7527925" y="4775200"/>
          <p14:tracePt t="4810" x="7510463" y="4775200"/>
          <p14:tracePt t="4818" x="7502525" y="4775200"/>
          <p14:tracePt t="4826" x="7485063" y="4775200"/>
          <p14:tracePt t="4834" x="7451725" y="4775200"/>
          <p14:tracePt t="4842" x="7442200" y="4775200"/>
          <p14:tracePt t="4850" x="7426325" y="4775200"/>
          <p14:tracePt t="4858" x="7408863" y="4775200"/>
          <p14:tracePt t="4866" x="7373938" y="4775200"/>
          <p14:tracePt t="4874" x="7348538" y="4775200"/>
          <p14:tracePt t="4882" x="7323138" y="4775200"/>
          <p14:tracePt t="4890" x="7307263" y="4784725"/>
          <p14:tracePt t="4898" x="7289800" y="4784725"/>
          <p14:tracePt t="4906" x="7264400" y="4784725"/>
          <p14:tracePt t="4914" x="7264400" y="4792663"/>
          <p14:tracePt t="4922" x="7256463" y="4792663"/>
          <p14:tracePt t="4930" x="7239000" y="4792663"/>
          <p14:tracePt t="4938" x="7229475" y="4802188"/>
          <p14:tracePt t="4954" x="7221538" y="4802188"/>
          <p14:tracePt t="4962" x="7204075" y="4802188"/>
          <p14:tracePt t="4970" x="7178675" y="4810125"/>
          <p14:tracePt t="4982" x="7153275" y="4810125"/>
          <p14:tracePt t="4986" x="7127875" y="4810125"/>
          <p14:tracePt t="4994" x="7127875" y="4818063"/>
          <p14:tracePt t="5002" x="7112000" y="4818063"/>
          <p14:tracePt t="5010" x="7094538" y="4827588"/>
          <p14:tracePt t="5018" x="7069138" y="4835525"/>
          <p14:tracePt t="5026" x="7059613" y="4843463"/>
          <p14:tracePt t="5034" x="7051675" y="4843463"/>
          <p14:tracePt t="5042" x="7034213" y="4843463"/>
          <p14:tracePt t="5050" x="7026275" y="4843463"/>
          <p14:tracePt t="5058" x="7018338" y="4852988"/>
          <p14:tracePt t="5066" x="7008813" y="4860925"/>
          <p14:tracePt t="5082" x="7000875" y="4878388"/>
          <p14:tracePt t="5098" x="6992938" y="4878388"/>
          <p14:tracePt t="5114" x="6992938" y="4886325"/>
          <p14:tracePt t="5122" x="6983413" y="4894263"/>
          <p14:tracePt t="5842" x="6975475" y="4894263"/>
          <p14:tracePt t="5850" x="6975475" y="4911725"/>
          <p14:tracePt t="5858" x="6975475" y="4946650"/>
          <p14:tracePt t="5874" x="6983413" y="4972050"/>
          <p14:tracePt t="5882" x="6983413" y="4979988"/>
          <p14:tracePt t="5890" x="6992938" y="4987925"/>
          <p14:tracePt t="5898" x="6992938" y="5005388"/>
          <p14:tracePt t="5906" x="6992938" y="5013325"/>
          <p14:tracePt t="5914" x="7000875" y="5022850"/>
          <p14:tracePt t="5922" x="7018338" y="5030788"/>
          <p14:tracePt t="5930" x="7034213" y="5048250"/>
          <p14:tracePt t="5938" x="7043738" y="5064125"/>
          <p14:tracePt t="5946" x="7051675" y="5064125"/>
          <p14:tracePt t="5954" x="7069138" y="5064125"/>
          <p14:tracePt t="5962" x="7077075" y="5081588"/>
          <p14:tracePt t="5987" x="7119938" y="5106988"/>
          <p14:tracePt t="5994" x="7145338" y="5124450"/>
          <p14:tracePt t="6002" x="7170738" y="5132388"/>
          <p14:tracePt t="6010" x="7213600" y="5149850"/>
          <p14:tracePt t="6018" x="7239000" y="5167313"/>
          <p14:tracePt t="6026" x="7264400" y="5167313"/>
          <p14:tracePt t="6034" x="7297738" y="5175250"/>
          <p14:tracePt t="6042" x="7315200" y="5175250"/>
          <p14:tracePt t="6050" x="7323138" y="5175250"/>
          <p14:tracePt t="6058" x="7332663" y="5175250"/>
          <p14:tracePt t="6066" x="7348538" y="5175250"/>
          <p14:tracePt t="6074" x="7358063" y="5183188"/>
          <p14:tracePt t="6082" x="7366000" y="5183188"/>
          <p14:tracePt t="6090" x="7383463" y="5183188"/>
          <p14:tracePt t="6098" x="7400925" y="5200650"/>
          <p14:tracePt t="6114" x="7416800" y="5200650"/>
          <p14:tracePt t="6122" x="7426325" y="5200650"/>
          <p14:tracePt t="6138" x="7434263" y="5200650"/>
          <p14:tracePt t="6154" x="7451725" y="5200650"/>
          <p14:tracePt t="6162" x="7459663" y="5200650"/>
          <p14:tracePt t="6178" x="7485063" y="5200650"/>
          <p14:tracePt t="6186" x="7493000" y="5200650"/>
          <p14:tracePt t="6210" x="7502525" y="5192713"/>
          <p14:tracePt t="6218" x="7518400" y="5183188"/>
          <p14:tracePt t="6234" x="7527925" y="5175250"/>
          <p14:tracePt t="6242" x="7535863" y="5175250"/>
          <p14:tracePt t="6250" x="7553325" y="5167313"/>
          <p14:tracePt t="6258" x="7561263" y="5167313"/>
          <p14:tracePt t="6266" x="7578725" y="5141913"/>
          <p14:tracePt t="6274" x="7596188" y="5132388"/>
          <p14:tracePt t="6282" x="7621588" y="5124450"/>
          <p14:tracePt t="6290" x="7646988" y="5099050"/>
          <p14:tracePt t="6306" x="7662863" y="5081588"/>
          <p14:tracePt t="6314" x="7680325" y="5073650"/>
          <p14:tracePt t="6322" x="7697788" y="5056188"/>
          <p14:tracePt t="6330" x="7705725" y="5056188"/>
          <p14:tracePt t="6338" x="7731125" y="5030788"/>
          <p14:tracePt t="6346" x="7740650" y="5022850"/>
          <p14:tracePt t="6354" x="7748588" y="5022850"/>
          <p14:tracePt t="6362" x="7756525" y="5013325"/>
          <p14:tracePt t="6378" x="7756525" y="5005388"/>
          <p14:tracePt t="6394" x="7756525" y="4997450"/>
          <p14:tracePt t="6410" x="7756525" y="4987925"/>
          <p14:tracePt t="6434" x="7756525" y="4962525"/>
          <p14:tracePt t="6442" x="7766050" y="4946650"/>
          <p14:tracePt t="6458" x="7766050" y="4929188"/>
          <p14:tracePt t="6466" x="7766050" y="4919663"/>
          <p14:tracePt t="6474" x="7766050" y="4894263"/>
          <p14:tracePt t="6490" x="7766050" y="4886325"/>
          <p14:tracePt t="6506" x="7766050" y="4868863"/>
          <p14:tracePt t="6514" x="7766050" y="4860925"/>
          <p14:tracePt t="6554" x="7756525" y="4852988"/>
          <p14:tracePt t="6562" x="7756525" y="4843463"/>
          <p14:tracePt t="6570" x="7740650" y="4835525"/>
          <p14:tracePt t="6578" x="7731125" y="4827588"/>
          <p14:tracePt t="6586" x="7723188" y="4810125"/>
          <p14:tracePt t="6594" x="7697788" y="4792663"/>
          <p14:tracePt t="6602" x="7688263" y="4792663"/>
          <p14:tracePt t="6610" x="7680325" y="4792663"/>
          <p14:tracePt t="6618" x="7672388" y="4784725"/>
          <p14:tracePt t="6626" x="7662863" y="4775200"/>
          <p14:tracePt t="6634" x="7646988" y="4775200"/>
          <p14:tracePt t="6642" x="7637463" y="4775200"/>
          <p14:tracePt t="6650" x="7629525" y="4775200"/>
          <p14:tracePt t="6658" x="7621588" y="4775200"/>
          <p14:tracePt t="6666" x="7612063" y="4775200"/>
          <p14:tracePt t="6674" x="7604125" y="4775200"/>
          <p14:tracePt t="6690" x="7570788" y="4775200"/>
          <p14:tracePt t="6698" x="7561263" y="4775200"/>
          <p14:tracePt t="6706" x="7535863" y="4775200"/>
          <p14:tracePt t="6714" x="7527925" y="4775200"/>
          <p14:tracePt t="6722" x="7510463" y="4775200"/>
          <p14:tracePt t="6730" x="7493000" y="4775200"/>
          <p14:tracePt t="6738" x="7485063" y="4775200"/>
          <p14:tracePt t="6746" x="7477125" y="4775200"/>
          <p14:tracePt t="6754" x="7467600" y="4775200"/>
          <p14:tracePt t="6762" x="7442200" y="4775200"/>
          <p14:tracePt t="6770" x="7408863" y="4775200"/>
          <p14:tracePt t="6778" x="7400925" y="4775200"/>
          <p14:tracePt t="6786" x="7391400" y="4775200"/>
          <p14:tracePt t="6794" x="7366000" y="4775200"/>
          <p14:tracePt t="6802" x="7358063" y="4775200"/>
          <p14:tracePt t="6818" x="7332663" y="4775200"/>
          <p14:tracePt t="6826" x="7323138" y="4775200"/>
          <p14:tracePt t="6842" x="7307263" y="4775200"/>
          <p14:tracePt t="6858" x="7289800" y="4784725"/>
          <p14:tracePt t="6866" x="7289800" y="4792663"/>
          <p14:tracePt t="6882" x="7272338" y="4792663"/>
          <p14:tracePt t="6890" x="7264400" y="4802188"/>
          <p14:tracePt t="6898" x="7264400" y="4810125"/>
          <p14:tracePt t="6906" x="7246938" y="4818063"/>
          <p14:tracePt t="6922" x="7239000" y="4835525"/>
          <p14:tracePt t="6930" x="7229475" y="4843463"/>
          <p14:tracePt t="6938" x="7229475" y="4852988"/>
          <p14:tracePt t="6946" x="7221538" y="4868863"/>
          <p14:tracePt t="6954" x="7213600" y="4894263"/>
          <p14:tracePt t="6962" x="7213600" y="4903788"/>
          <p14:tracePt t="6970" x="7188200" y="4919663"/>
          <p14:tracePt t="6992" x="7162800" y="4946650"/>
          <p14:tracePt t="6994" x="7153275" y="4946650"/>
          <p14:tracePt t="7002" x="7153275" y="4954588"/>
          <p14:tracePt t="7018" x="7145338" y="4972050"/>
          <p14:tracePt t="7042" x="7137400" y="4979988"/>
          <p14:tracePt t="7050" x="7137400" y="4987925"/>
          <p14:tracePt t="7058" x="7137400" y="5005388"/>
          <p14:tracePt t="7066" x="7137400" y="5022850"/>
          <p14:tracePt t="7074" x="7137400" y="5030788"/>
          <p14:tracePt t="7082" x="7137400" y="5038725"/>
          <p14:tracePt t="7090" x="7137400" y="5064125"/>
          <p14:tracePt t="7098" x="7137400" y="5081588"/>
          <p14:tracePt t="7106" x="7137400" y="5116513"/>
          <p14:tracePt t="7122" x="7137400" y="5141913"/>
          <p14:tracePt t="7130" x="7137400" y="5167313"/>
          <p14:tracePt t="7138" x="7137400" y="5175250"/>
          <p14:tracePt t="7146" x="7137400" y="5192713"/>
          <p14:tracePt t="7154" x="7137400" y="5200650"/>
          <p14:tracePt t="7170" x="7137400" y="5208588"/>
          <p14:tracePt t="7186" x="7137400" y="5218113"/>
          <p14:tracePt t="7210" x="7137400" y="5235575"/>
          <p14:tracePt t="7218" x="7137400" y="5251450"/>
          <p14:tracePt t="7226" x="7145338" y="5251450"/>
          <p14:tracePt t="7234" x="7153275" y="5260975"/>
          <p14:tracePt t="7242" x="7153275" y="5276850"/>
          <p14:tracePt t="7250" x="7162800" y="5276850"/>
          <p14:tracePt t="7258" x="7170738" y="5286375"/>
          <p14:tracePt t="7266" x="7188200" y="5302250"/>
          <p14:tracePt t="7274" x="7196138" y="5311775"/>
          <p14:tracePt t="7282" x="7221538" y="5319713"/>
          <p14:tracePt t="7290" x="7221538" y="5327650"/>
          <p14:tracePt t="7298" x="7229475" y="5327650"/>
          <p14:tracePt t="7306" x="7256463" y="5345113"/>
          <p14:tracePt t="7314" x="7272338" y="5353050"/>
          <p14:tracePt t="7322" x="7289800" y="5353050"/>
          <p14:tracePt t="7330" x="7297738" y="5353050"/>
          <p14:tracePt t="7338" x="7323138" y="5353050"/>
          <p14:tracePt t="7346" x="7332663" y="5353050"/>
          <p14:tracePt t="7354" x="7348538" y="5362575"/>
          <p14:tracePt t="7370" x="7358063" y="5362575"/>
          <p14:tracePt t="7426" x="7366000" y="5362575"/>
          <p14:tracePt t="7434" x="7383463" y="5362575"/>
          <p14:tracePt t="7450" x="7400925" y="5362575"/>
          <p14:tracePt t="7458" x="7400925" y="5353050"/>
          <p14:tracePt t="7466" x="7408863" y="5353050"/>
          <p14:tracePt t="7490" x="7416800" y="5345113"/>
          <p14:tracePt t="7506" x="7416800" y="5337175"/>
          <p14:tracePt t="7538" x="7426325" y="5337175"/>
          <p14:tracePt t="7546" x="7434263" y="5337175"/>
          <p14:tracePt t="7554" x="7459663" y="5319713"/>
          <p14:tracePt t="7562" x="7477125" y="5311775"/>
          <p14:tracePt t="7570" x="7502525" y="5302250"/>
          <p14:tracePt t="7578" x="7502525" y="5294313"/>
          <p14:tracePt t="7586" x="7527925" y="5286375"/>
          <p14:tracePt t="7594" x="7545388" y="5276850"/>
          <p14:tracePt t="7602" x="7561263" y="5268913"/>
          <p14:tracePt t="7610" x="7578725" y="5260975"/>
          <p14:tracePt t="7618" x="7596188" y="5243513"/>
          <p14:tracePt t="7626" x="7612063" y="5235575"/>
          <p14:tracePt t="7642" x="7629525" y="5235575"/>
          <p14:tracePt t="7658" x="7637463" y="5235575"/>
          <p14:tracePt t="7674" x="7646988" y="5226050"/>
          <p14:tracePt t="7682" x="7672388" y="5218113"/>
          <p14:tracePt t="7690" x="7680325" y="5208588"/>
          <p14:tracePt t="7698" x="7697788" y="5200650"/>
          <p14:tracePt t="7706" x="7715250" y="5192713"/>
          <p14:tracePt t="7714" x="7723188" y="5192713"/>
          <p14:tracePt t="7722" x="7731125" y="5192713"/>
          <p14:tracePt t="7738" x="7748588" y="5175250"/>
          <p14:tracePt t="7747" x="7756525" y="5167313"/>
          <p14:tracePt t="7762" x="7773988" y="5157788"/>
          <p14:tracePt t="7770" x="7781925" y="5157788"/>
          <p14:tracePt t="7778" x="7781925" y="5149850"/>
          <p14:tracePt t="7794" x="7791450" y="5141913"/>
          <p14:tracePt t="7818" x="7807325" y="5124450"/>
          <p14:tracePt t="7826" x="7816850" y="5116513"/>
          <p14:tracePt t="7842" x="7824788" y="5106988"/>
          <p14:tracePt t="7850" x="7842250" y="5091113"/>
          <p14:tracePt t="7858" x="7842250" y="5081588"/>
          <p14:tracePt t="7866" x="7842250" y="5073650"/>
          <p14:tracePt t="7874" x="7842250" y="5064125"/>
          <p14:tracePt t="7882" x="7842250" y="5048250"/>
          <p14:tracePt t="7898" x="7842250" y="5038725"/>
          <p14:tracePt t="7906" x="7842250" y="5030788"/>
          <p14:tracePt t="7914" x="7842250" y="5022850"/>
          <p14:tracePt t="7922" x="7850188" y="5013325"/>
          <p14:tracePt t="7930" x="7850188" y="5005388"/>
          <p14:tracePt t="7946" x="7850188" y="4987925"/>
          <p14:tracePt t="7954" x="7850188" y="4972050"/>
          <p14:tracePt t="7981" x="7850188" y="4954588"/>
          <p14:tracePt t="7986" x="7850188" y="4946650"/>
          <p14:tracePt t="8002" x="7850188" y="4937125"/>
          <p14:tracePt t="8010" x="7850188" y="4929188"/>
          <p14:tracePt t="8018" x="7850188" y="4919663"/>
          <p14:tracePt t="8026" x="7850188" y="4903788"/>
          <p14:tracePt t="8034" x="7842250" y="4886325"/>
          <p14:tracePt t="8043" x="7842250" y="4878388"/>
          <p14:tracePt t="8050" x="7832725" y="4843463"/>
          <p14:tracePt t="8058" x="7824788" y="4843463"/>
          <p14:tracePt t="8066" x="7807325" y="4818063"/>
          <p14:tracePt t="8074" x="7799388" y="4802188"/>
          <p14:tracePt t="8082" x="7781925" y="4792663"/>
          <p14:tracePt t="8090" x="7766050" y="4775200"/>
          <p14:tracePt t="8098" x="7748588" y="4759325"/>
          <p14:tracePt t="8106" x="7723188" y="4724400"/>
          <p14:tracePt t="8114" x="7705725" y="4708525"/>
          <p14:tracePt t="8130" x="7688263" y="4683125"/>
          <p14:tracePt t="8138" x="7680325" y="4673600"/>
          <p14:tracePt t="8146" x="7680325" y="4665663"/>
          <p14:tracePt t="8154" x="7662863" y="4657725"/>
          <p14:tracePt t="8162" x="7654925" y="4648200"/>
          <p14:tracePt t="8170" x="7654925" y="4640263"/>
          <p14:tracePt t="8178" x="7629525" y="4640263"/>
          <p14:tracePt t="8186" x="7629525" y="4630738"/>
          <p14:tracePt t="8218" x="7621588" y="4614863"/>
          <p14:tracePt t="8226" x="7604125" y="4614863"/>
          <p14:tracePt t="8234" x="7586663" y="4605338"/>
          <p14:tracePt t="8250" x="7578725" y="4605338"/>
          <p14:tracePt t="8258" x="7570788" y="4605338"/>
          <p14:tracePt t="8266" x="7553325" y="4605338"/>
          <p14:tracePt t="8282" x="7535863" y="4605338"/>
          <p14:tracePt t="8290" x="7510463" y="4589463"/>
          <p14:tracePt t="8298" x="7493000" y="4589463"/>
          <p14:tracePt t="8306" x="7477125" y="4589463"/>
          <p14:tracePt t="8314" x="7451725" y="4589463"/>
          <p14:tracePt t="8322" x="7442200" y="4589463"/>
          <p14:tracePt t="8330" x="7426325" y="4589463"/>
          <p14:tracePt t="8338" x="7416800" y="4589463"/>
          <p14:tracePt t="8346" x="7408863" y="4589463"/>
          <p14:tracePt t="8354" x="7391400" y="4589463"/>
          <p14:tracePt t="8362" x="7383463" y="4589463"/>
          <p14:tracePt t="8370" x="7373938" y="4589463"/>
          <p14:tracePt t="8378" x="7358063" y="4589463"/>
          <p14:tracePt t="8386" x="7340600" y="4589463"/>
          <p14:tracePt t="8394" x="7323138" y="4589463"/>
          <p14:tracePt t="8402" x="7315200" y="4597400"/>
          <p14:tracePt t="8410" x="7307263" y="4605338"/>
          <p14:tracePt t="8426" x="7289800" y="4614863"/>
          <p14:tracePt t="8434" x="7289800" y="4622800"/>
          <p14:tracePt t="8442" x="7272338" y="4630738"/>
          <p14:tracePt t="8451" x="7246938" y="4648200"/>
          <p14:tracePt t="8458" x="7229475" y="4665663"/>
          <p14:tracePt t="8466" x="7221538" y="4665663"/>
          <p14:tracePt t="8474" x="7204075" y="4673600"/>
          <p14:tracePt t="8482" x="7188200" y="4691063"/>
          <p14:tracePt t="8490" x="7178675" y="4699000"/>
          <p14:tracePt t="8498" x="7162800" y="4716463"/>
          <p14:tracePt t="8506" x="7137400" y="4741863"/>
          <p14:tracePt t="8514" x="7112000" y="4759325"/>
          <p14:tracePt t="8522" x="7094538" y="4767263"/>
          <p14:tracePt t="8530" x="7077075" y="4818063"/>
          <p14:tracePt t="8546" x="7051675" y="4852988"/>
          <p14:tracePt t="8554" x="7034213" y="4868863"/>
          <p14:tracePt t="8562" x="7018338" y="4903788"/>
          <p14:tracePt t="8570" x="7008813" y="4919663"/>
          <p14:tracePt t="8578" x="7000875" y="4929188"/>
          <p14:tracePt t="8586" x="7000875" y="4946650"/>
          <p14:tracePt t="8594" x="6983413" y="4954588"/>
          <p14:tracePt t="8602" x="6975475" y="4972050"/>
          <p14:tracePt t="8610" x="6967538" y="4979988"/>
          <p14:tracePt t="8618" x="6967538" y="4987925"/>
          <p14:tracePt t="8626" x="6967538" y="4997450"/>
          <p14:tracePt t="8634" x="6950075" y="5030788"/>
          <p14:tracePt t="8642" x="6942138" y="5048250"/>
          <p14:tracePt t="8650" x="6942138" y="5064125"/>
          <p14:tracePt t="8658" x="6932613" y="5081588"/>
          <p14:tracePt t="8674" x="6932613" y="5106988"/>
          <p14:tracePt t="8682" x="6932613" y="5116513"/>
          <p14:tracePt t="8698" x="6932613" y="5132388"/>
          <p14:tracePt t="8706" x="6932613" y="5141913"/>
          <p14:tracePt t="8714" x="6932613" y="5175250"/>
          <p14:tracePt t="8722" x="6942138" y="5192713"/>
          <p14:tracePt t="8730" x="6942138" y="5200650"/>
          <p14:tracePt t="8738" x="6942138" y="5208588"/>
          <p14:tracePt t="8746" x="6950075" y="5226050"/>
          <p14:tracePt t="8754" x="6958013" y="5235575"/>
          <p14:tracePt t="8762" x="6967538" y="5260975"/>
          <p14:tracePt t="8770" x="6983413" y="5276850"/>
          <p14:tracePt t="8786" x="6983413" y="5286375"/>
          <p14:tracePt t="8794" x="7008813" y="5302250"/>
          <p14:tracePt t="8802" x="7018338" y="5311775"/>
          <p14:tracePt t="8810" x="7018338" y="5319713"/>
          <p14:tracePt t="8818" x="7026275" y="5327650"/>
          <p14:tracePt t="8834" x="7043738" y="5337175"/>
          <p14:tracePt t="8842" x="7059613" y="5353050"/>
          <p14:tracePt t="8850" x="7069138" y="5362575"/>
          <p14:tracePt t="8858" x="7085013" y="5370513"/>
          <p14:tracePt t="8866" x="7119938" y="5370513"/>
          <p14:tracePt t="8874" x="7145338" y="5370513"/>
          <p14:tracePt t="8882" x="7162800" y="5370513"/>
          <p14:tracePt t="8890" x="7196138" y="5370513"/>
          <p14:tracePt t="8898" x="7213600" y="5370513"/>
          <p14:tracePt t="8906" x="7246938" y="5387975"/>
          <p14:tracePt t="8914" x="7272338" y="5387975"/>
          <p14:tracePt t="8922" x="7289800" y="5387975"/>
          <p14:tracePt t="8930" x="7323138" y="5387975"/>
          <p14:tracePt t="8938" x="7366000" y="5387975"/>
          <p14:tracePt t="8946" x="7383463" y="5387975"/>
          <p14:tracePt t="8954" x="7426325" y="5387975"/>
          <p14:tracePt t="8962" x="7451725" y="5387975"/>
          <p14:tracePt t="8970" x="7502525" y="5387975"/>
          <p14:tracePt t="8978" x="7518400" y="5387975"/>
          <p14:tracePt t="8986" x="7553325" y="5380038"/>
          <p14:tracePt t="8994" x="7570788" y="5380038"/>
          <p14:tracePt t="9010" x="7586663" y="5362575"/>
          <p14:tracePt t="9018" x="7596188" y="5362575"/>
          <p14:tracePt t="9034" x="7612063" y="5353050"/>
          <p14:tracePt t="9042" x="7621588" y="5353050"/>
          <p14:tracePt t="9050" x="7629525" y="5353050"/>
          <p14:tracePt t="9058" x="7654925" y="5345113"/>
          <p14:tracePt t="9066" x="7662863" y="5345113"/>
          <p14:tracePt t="9074" x="7697788" y="5319713"/>
          <p14:tracePt t="9082" x="7723188" y="5311775"/>
          <p14:tracePt t="9090" x="7748588" y="5302250"/>
          <p14:tracePt t="9105" x="7781925" y="5286375"/>
          <p14:tracePt t="9106" x="7791450" y="5286375"/>
          <p14:tracePt t="9114" x="7816850" y="5276850"/>
          <p14:tracePt t="9122" x="7832725" y="5268913"/>
          <p14:tracePt t="9130" x="7842250" y="5268913"/>
          <p14:tracePt t="9138" x="7859713" y="5260975"/>
          <p14:tracePt t="9155" x="7867650" y="5260975"/>
          <p14:tracePt t="9162" x="7867650" y="5251450"/>
          <p14:tracePt t="9170" x="7885113" y="5251450"/>
          <p14:tracePt t="9178" x="7900988" y="5235575"/>
          <p14:tracePt t="9186" x="7918450" y="5226050"/>
          <p14:tracePt t="9194" x="7935913" y="5208588"/>
          <p14:tracePt t="9202" x="7943850" y="5208588"/>
          <p14:tracePt t="9210" x="7951788" y="5200650"/>
          <p14:tracePt t="9218" x="7951788" y="5183188"/>
          <p14:tracePt t="9226" x="7961313" y="5183188"/>
          <p14:tracePt t="9234" x="7961313" y="5167313"/>
          <p14:tracePt t="9242" x="7961313" y="5157788"/>
          <p14:tracePt t="9250" x="7961313" y="5149850"/>
          <p14:tracePt t="9258" x="7969250" y="5132388"/>
          <p14:tracePt t="9266" x="7977188" y="5091113"/>
          <p14:tracePt t="9282" x="7977188" y="5064125"/>
          <p14:tracePt t="9290" x="7977188" y="5056188"/>
          <p14:tracePt t="9298" x="7977188" y="5030788"/>
          <p14:tracePt t="9306" x="7977188" y="5022850"/>
          <p14:tracePt t="9314" x="7977188" y="4997450"/>
          <p14:tracePt t="9322" x="7977188" y="4979988"/>
          <p14:tracePt t="9330" x="7969250" y="4972050"/>
          <p14:tracePt t="9338" x="7961313" y="4962525"/>
          <p14:tracePt t="9346" x="7951788" y="4946650"/>
          <p14:tracePt t="9354" x="7943850" y="4937125"/>
          <p14:tracePt t="9362" x="7935913" y="4929188"/>
          <p14:tracePt t="9370" x="7926388" y="4919663"/>
          <p14:tracePt t="9378" x="7918450" y="4911725"/>
          <p14:tracePt t="9386" x="7910513" y="4911725"/>
          <p14:tracePt t="9394" x="7893050" y="4886325"/>
          <p14:tracePt t="9402" x="7875588" y="4860925"/>
          <p14:tracePt t="9410" x="7850188" y="4835525"/>
          <p14:tracePt t="9418" x="7816850" y="4810125"/>
          <p14:tracePt t="9426" x="7799388" y="4792663"/>
          <p14:tracePt t="9434" x="7756525" y="4775200"/>
          <p14:tracePt t="9442" x="7715250" y="4749800"/>
          <p14:tracePt t="9450" x="7654925" y="4716463"/>
          <p14:tracePt t="9458" x="7621588" y="4699000"/>
          <p14:tracePt t="9466" x="7553325" y="4665663"/>
          <p14:tracePt t="9474" x="7510463" y="4648200"/>
          <p14:tracePt t="9482" x="7459663" y="4640263"/>
          <p14:tracePt t="9490" x="7426325" y="4622800"/>
          <p14:tracePt t="9498" x="7373938" y="4605338"/>
          <p14:tracePt t="9507" x="7358063" y="4605338"/>
          <p14:tracePt t="9514" x="7340600" y="4597400"/>
          <p14:tracePt t="9522" x="7315200" y="4579938"/>
          <p14:tracePt t="9538" x="7297738" y="4572000"/>
          <p14:tracePt t="9546" x="7272338" y="4572000"/>
          <p14:tracePt t="9554" x="7229475" y="4564063"/>
          <p14:tracePt t="9562" x="7221538" y="4564063"/>
          <p14:tracePt t="9570" x="7196138" y="4564063"/>
          <p14:tracePt t="9578" x="7178675" y="4564063"/>
          <p14:tracePt t="9586" x="7162800" y="4564063"/>
          <p14:tracePt t="9602" x="7153275" y="4564063"/>
          <p14:tracePt t="9610" x="7145338" y="4564063"/>
          <p14:tracePt t="9618" x="7127875" y="4564063"/>
          <p14:tracePt t="9626" x="7119938" y="4564063"/>
          <p14:tracePt t="9634" x="7102475" y="4564063"/>
          <p14:tracePt t="9642" x="7085013" y="4564063"/>
          <p14:tracePt t="9650" x="7059613" y="4579938"/>
          <p14:tracePt t="9658" x="7051675" y="4589463"/>
          <p14:tracePt t="9666" x="7018338" y="4605338"/>
          <p14:tracePt t="9674" x="7000875" y="4614863"/>
          <p14:tracePt t="9682" x="6992938" y="4640263"/>
          <p14:tracePt t="9690" x="6967538" y="4665663"/>
          <p14:tracePt t="9698" x="6958013" y="4691063"/>
          <p14:tracePt t="9706" x="6950075" y="4724400"/>
          <p14:tracePt t="9714" x="6932613" y="4741863"/>
          <p14:tracePt t="9722" x="6932613" y="4759325"/>
          <p14:tracePt t="9730" x="6932613" y="4775200"/>
          <p14:tracePt t="9738" x="6932613" y="4792663"/>
          <p14:tracePt t="9746" x="6932613" y="4802188"/>
          <p14:tracePt t="9754" x="6932613" y="4818063"/>
          <p14:tracePt t="9762" x="6924675" y="4827588"/>
          <p14:tracePt t="9770" x="6924675" y="4843463"/>
          <p14:tracePt t="9778" x="6924675" y="4868863"/>
          <p14:tracePt t="9786" x="6915150" y="4878388"/>
          <p14:tracePt t="9794" x="6915150" y="4886325"/>
          <p14:tracePt t="9802" x="6915150" y="4894263"/>
          <p14:tracePt t="9810" x="6915150" y="4911725"/>
          <p14:tracePt t="9818" x="6915150" y="4919663"/>
          <p14:tracePt t="9826" x="6915150" y="4929188"/>
          <p14:tracePt t="9834" x="6915150" y="4946650"/>
          <p14:tracePt t="9842" x="6915150" y="4979988"/>
          <p14:tracePt t="9850" x="6915150" y="5005388"/>
          <p14:tracePt t="9858" x="6915150" y="5022850"/>
          <p14:tracePt t="9866" x="6915150" y="5056188"/>
          <p14:tracePt t="9874" x="6915150" y="5064125"/>
          <p14:tracePt t="9882" x="6915150" y="5091113"/>
          <p14:tracePt t="9890" x="6915150" y="5106988"/>
          <p14:tracePt t="9898" x="6915150" y="5124450"/>
          <p14:tracePt t="9906" x="6915150" y="5132388"/>
          <p14:tracePt t="9914" x="6932613" y="5167313"/>
          <p14:tracePt t="9922" x="6942138" y="5175250"/>
          <p14:tracePt t="9930" x="6950075" y="5183188"/>
          <p14:tracePt t="9938" x="6958013" y="5200650"/>
          <p14:tracePt t="9954" x="6967538" y="5208588"/>
          <p14:tracePt t="9962" x="6975475" y="5218113"/>
          <p14:tracePt t="9978" x="6983413" y="5226050"/>
          <p14:tracePt t="10002" x="6992938" y="5235575"/>
          <p14:tracePt t="10018" x="7000875" y="5235575"/>
          <p14:tracePt t="10034" x="7008813" y="5243513"/>
          <p14:tracePt t="10042" x="7018338" y="5243513"/>
          <p14:tracePt t="10050" x="7034213" y="5243513"/>
          <p14:tracePt t="10058" x="7059613" y="5243513"/>
          <p14:tracePt t="10066" x="7094538" y="5243513"/>
          <p14:tracePt t="10074" x="7112000" y="5243513"/>
          <p14:tracePt t="10082" x="7153275" y="5243513"/>
          <p14:tracePt t="10090" x="7188200" y="5243513"/>
          <p14:tracePt t="10098" x="7221538" y="5243513"/>
          <p14:tracePt t="10106" x="7256463" y="5243513"/>
          <p14:tracePt t="10122" x="7264400" y="5243513"/>
          <p14:tracePt t="10186" x="7272338" y="5243513"/>
          <p14:tracePt t="10386" x="7281863" y="5235575"/>
          <p14:tracePt t="10498" x="7281863" y="5226050"/>
          <p14:tracePt t="10994" x="7281863" y="5208588"/>
          <p14:tracePt t="11010" x="7281863" y="5200650"/>
          <p14:tracePt t="11850" x="7289800" y="5200650"/>
          <p14:tracePt t="11866" x="7289800" y="5208588"/>
          <p14:tracePt t="11874" x="7289800" y="5218113"/>
          <p14:tracePt t="11890" x="7289800" y="5235575"/>
          <p14:tracePt t="11898" x="7289800" y="5243513"/>
          <p14:tracePt t="11914" x="7289800" y="5251450"/>
          <p14:tracePt t="11922" x="7289800" y="5260975"/>
          <p14:tracePt t="11930" x="7289800" y="5268913"/>
          <p14:tracePt t="11946" x="7289800" y="5294313"/>
          <p14:tracePt t="11954" x="7289800" y="5302250"/>
          <p14:tracePt t="11972" x="7289800" y="5319713"/>
          <p14:tracePt t="11978" x="7289800" y="5327650"/>
          <p14:tracePt t="12002" x="7289800" y="5345113"/>
          <p14:tracePt t="12018" x="7297738" y="5345113"/>
          <p14:tracePt t="12026" x="7307263" y="5353050"/>
          <p14:tracePt t="12034" x="7323138" y="5353050"/>
          <p14:tracePt t="12042" x="7323138" y="5362575"/>
          <p14:tracePt t="12050" x="7358063" y="5380038"/>
          <p14:tracePt t="12058" x="7373938" y="5395913"/>
          <p14:tracePt t="12066" x="7383463" y="5405438"/>
          <p14:tracePt t="12074" x="7400925" y="5405438"/>
          <p14:tracePt t="12082" x="7426325" y="5413375"/>
          <p14:tracePt t="12090" x="7451725" y="5438775"/>
          <p14:tracePt t="12106" x="7485063" y="5446713"/>
          <p14:tracePt t="12114" x="7510463" y="5456238"/>
          <p14:tracePt t="12122" x="7527925" y="5472113"/>
          <p14:tracePt t="12130" x="7545388" y="5481638"/>
          <p14:tracePt t="12138" x="7553325" y="5481638"/>
          <p14:tracePt t="12162" x="7561263" y="5481638"/>
          <p14:tracePt t="12170" x="7578725" y="5481638"/>
          <p14:tracePt t="12346" x="7586663" y="5489575"/>
          <p14:tracePt t="12354" x="7586663" y="5497513"/>
          <p14:tracePt t="12362" x="7586663" y="5507038"/>
          <p14:tracePt t="12370" x="7596188" y="5524500"/>
          <p14:tracePt t="12378" x="7604125" y="5532438"/>
          <p14:tracePt t="12402" x="7604125" y="5549900"/>
          <p14:tracePt t="12906" x="7612063" y="5549900"/>
          <p14:tracePt t="12922" x="7612063" y="5540375"/>
          <p14:tracePt t="12930" x="7612063" y="5532438"/>
          <p14:tracePt t="12946" x="7612063" y="5514975"/>
          <p14:tracePt t="12954" x="7612063" y="5507038"/>
          <p14:tracePt t="13042" x="7612063" y="5497513"/>
          <p14:tracePt t="13050" x="7612063" y="5472113"/>
          <p14:tracePt t="13058" x="7612063" y="5446713"/>
          <p14:tracePt t="13066" x="7621588" y="5446713"/>
          <p14:tracePt t="13074" x="7629525" y="5430838"/>
          <p14:tracePt t="13082" x="7629525" y="5413375"/>
          <p14:tracePt t="13114" x="7637463" y="5395913"/>
          <p14:tracePt t="13122" x="7646988" y="5380038"/>
          <p14:tracePt t="13138" x="7654925" y="5353050"/>
          <p14:tracePt t="13146" x="7654925" y="5345113"/>
          <p14:tracePt t="13154" x="7662863" y="5327650"/>
          <p14:tracePt t="13162" x="7672388" y="5294313"/>
          <p14:tracePt t="13170" x="7672388" y="5260975"/>
          <p14:tracePt t="13178" x="7672388" y="5251450"/>
          <p14:tracePt t="13186" x="7688263" y="5218113"/>
          <p14:tracePt t="13194" x="7688263" y="5208588"/>
          <p14:tracePt t="13202" x="7688263" y="5200650"/>
          <p14:tracePt t="13210" x="7697788" y="5183188"/>
          <p14:tracePt t="13226" x="7705725" y="5175250"/>
          <p14:tracePt t="13994" x="7705725" y="5183188"/>
          <p14:tracePt t="14010" x="7697788" y="5208588"/>
          <p14:tracePt t="17002" x="7697788" y="5218113"/>
          <p14:tracePt t="17082" x="7723188" y="5218113"/>
          <p14:tracePt t="17106" x="7723188" y="5208588"/>
          <p14:tracePt t="17130" x="7731125" y="5208588"/>
          <p14:tracePt t="17138" x="7740650" y="5200650"/>
          <p14:tracePt t="17162" x="7756525" y="5192713"/>
          <p14:tracePt t="17170" x="7766050" y="5183188"/>
          <p14:tracePt t="17194" x="7773988" y="5175250"/>
          <p14:tracePt t="17202" x="7781925" y="5167313"/>
          <p14:tracePt t="17210" x="7799388" y="5167313"/>
          <p14:tracePt t="17218" x="7799388" y="5149850"/>
          <p14:tracePt t="17226" x="7816850" y="5141913"/>
          <p14:tracePt t="17242" x="7832725" y="5116513"/>
          <p14:tracePt t="17250" x="7842250" y="5099050"/>
          <p14:tracePt t="17258" x="7867650" y="5073650"/>
          <p14:tracePt t="17282" x="7875588" y="5056188"/>
          <p14:tracePt t="17298" x="7875588" y="5048250"/>
          <p14:tracePt t="17330" x="7875588" y="5038725"/>
          <p14:tracePt t="17338" x="7875588" y="5030788"/>
          <p14:tracePt t="17346" x="7875588" y="5022850"/>
          <p14:tracePt t="17354" x="7875588" y="5013325"/>
          <p14:tracePt t="17362" x="7875588" y="4997450"/>
          <p14:tracePt t="17370" x="7875588" y="4987925"/>
          <p14:tracePt t="17378" x="7867650" y="4962525"/>
          <p14:tracePt t="17402" x="7859713" y="4937125"/>
          <p14:tracePt t="17410" x="7850188" y="4929188"/>
          <p14:tracePt t="17418" x="7842250" y="4903788"/>
          <p14:tracePt t="17426" x="7832725" y="4886325"/>
          <p14:tracePt t="17434" x="7824788" y="4868863"/>
          <p14:tracePt t="17442" x="7824788" y="4860925"/>
          <p14:tracePt t="17450" x="7807325" y="4835525"/>
          <p14:tracePt t="17458" x="7791450" y="4818063"/>
          <p14:tracePt t="17466" x="7781925" y="4792663"/>
          <p14:tracePt t="17474" x="7773988" y="4792663"/>
          <p14:tracePt t="17482" x="7773988" y="4784725"/>
          <p14:tracePt t="17490" x="7773988" y="4775200"/>
          <p14:tracePt t="17498" x="7756525" y="4767263"/>
          <p14:tracePt t="17506" x="7748588" y="4749800"/>
          <p14:tracePt t="17522" x="7740650" y="4733925"/>
          <p14:tracePt t="17530" x="7731125" y="4724400"/>
          <p14:tracePt t="17538" x="7723188" y="4716463"/>
          <p14:tracePt t="17554" x="7715250" y="4708525"/>
          <p14:tracePt t="17570" x="7705725" y="4699000"/>
          <p14:tracePt t="17578" x="7680325" y="4683125"/>
          <p14:tracePt t="17586" x="7672388" y="4683125"/>
          <p14:tracePt t="17594" x="7662863" y="4683125"/>
          <p14:tracePt t="17602" x="7612063" y="4673600"/>
          <p14:tracePt t="17610" x="7604125" y="4673600"/>
          <p14:tracePt t="17618" x="7561263" y="4665663"/>
          <p14:tracePt t="17626" x="7535863" y="4665663"/>
          <p14:tracePt t="17634" x="7510463" y="4665663"/>
          <p14:tracePt t="17642" x="7502525" y="4665663"/>
          <p14:tracePt t="17650" x="7485063" y="4665663"/>
          <p14:tracePt t="17658" x="7477125" y="4665663"/>
          <p14:tracePt t="17666" x="7451725" y="4665663"/>
          <p14:tracePt t="17674" x="7442200" y="4665663"/>
          <p14:tracePt t="17682" x="7426325" y="4665663"/>
          <p14:tracePt t="17690" x="7416800" y="4665663"/>
          <p14:tracePt t="17698" x="7408863" y="4665663"/>
          <p14:tracePt t="17706" x="7383463" y="4665663"/>
          <p14:tracePt t="17714" x="7366000" y="4683125"/>
          <p14:tracePt t="17722" x="7340600" y="4699000"/>
          <p14:tracePt t="17730" x="7332663" y="4716463"/>
          <p14:tracePt t="17738" x="7307263" y="4724400"/>
          <p14:tracePt t="17746" x="7272338" y="4767263"/>
          <p14:tracePt t="17754" x="7256463" y="4775200"/>
          <p14:tracePt t="17762" x="7229475" y="4784725"/>
          <p14:tracePt t="17770" x="7213600" y="4802188"/>
          <p14:tracePt t="17778" x="7188200" y="4818063"/>
          <p14:tracePt t="17786" x="7170738" y="4835525"/>
          <p14:tracePt t="17794" x="7162800" y="4843463"/>
          <p14:tracePt t="17802" x="7153275" y="4843463"/>
          <p14:tracePt t="17818" x="7127875" y="4852988"/>
          <p14:tracePt t="17826" x="7112000" y="4860925"/>
          <p14:tracePt t="17834" x="7112000" y="4868863"/>
          <p14:tracePt t="17850" x="7094538" y="4868863"/>
          <p14:tracePt t="17882" x="7085013" y="4868863"/>
          <p14:tracePt t="17898" x="7077075" y="4878388"/>
          <p14:tracePt t="17914" x="7069138" y="4886325"/>
          <p14:tracePt t="17922" x="7059613" y="4903788"/>
          <p14:tracePt t="17938" x="7059613" y="4911725"/>
          <p14:tracePt t="17946" x="7059613" y="4937125"/>
          <p14:tracePt t="17954" x="7051675" y="4972050"/>
          <p14:tracePt t="17962" x="7051675" y="4979988"/>
          <p14:tracePt t="17970" x="7051675" y="4997450"/>
          <p14:tracePt t="17989" x="7051675" y="5022850"/>
          <p14:tracePt t="17994" x="7051675" y="5048250"/>
          <p14:tracePt t="18002" x="7051675" y="5056188"/>
          <p14:tracePt t="18010" x="7051675" y="5073650"/>
          <p14:tracePt t="18018" x="7051675" y="5091113"/>
          <p14:tracePt t="18026" x="7051675" y="5124450"/>
          <p14:tracePt t="18034" x="7059613" y="5141913"/>
          <p14:tracePt t="18042" x="7059613" y="5157788"/>
          <p14:tracePt t="18050" x="7077075" y="5167313"/>
          <p14:tracePt t="18058" x="7085013" y="5175250"/>
          <p14:tracePt t="18066" x="7094538" y="5183188"/>
          <p14:tracePt t="18074" x="7102475" y="5192713"/>
          <p14:tracePt t="18090" x="7112000" y="5200650"/>
          <p14:tracePt t="18098" x="7127875" y="5218113"/>
          <p14:tracePt t="18106" x="7137400" y="5226050"/>
          <p14:tracePt t="18114" x="7162800" y="5235575"/>
          <p14:tracePt t="18130" x="7178675" y="5235575"/>
          <p14:tracePt t="18138" x="7188200" y="5243513"/>
          <p14:tracePt t="18146" x="7204075" y="5260975"/>
          <p14:tracePt t="18154" x="7229475" y="5268913"/>
          <p14:tracePt t="18162" x="7256463" y="5276850"/>
          <p14:tracePt t="18178" x="7289800" y="5276850"/>
          <p14:tracePt t="18186" x="7307263" y="5294313"/>
          <p14:tracePt t="18194" x="7323138" y="5294313"/>
          <p14:tracePt t="18202" x="7340600" y="5294313"/>
          <p14:tracePt t="18210" x="7358063" y="5294313"/>
          <p14:tracePt t="18218" x="7373938" y="5294313"/>
          <p14:tracePt t="18226" x="7400925" y="5294313"/>
          <p14:tracePt t="18234" x="7408863" y="5294313"/>
          <p14:tracePt t="18242" x="7416800" y="5294313"/>
          <p14:tracePt t="18250" x="7434263" y="5294313"/>
          <p14:tracePt t="18258" x="7451725" y="5294313"/>
          <p14:tracePt t="18266" x="7477125" y="5294313"/>
          <p14:tracePt t="18282" x="7510463" y="5294313"/>
          <p14:tracePt t="18290" x="7518400" y="5294313"/>
          <p14:tracePt t="18298" x="7535863" y="5294313"/>
          <p14:tracePt t="18306" x="7553325" y="5294313"/>
          <p14:tracePt t="18322" x="7578725" y="5294313"/>
          <p14:tracePt t="18338" x="7604125" y="5294313"/>
          <p14:tracePt t="18346" x="7621588" y="5286375"/>
          <p14:tracePt t="18354" x="7637463" y="5276850"/>
          <p14:tracePt t="18362" x="7688263" y="5251450"/>
          <p14:tracePt t="18370" x="7705725" y="5243513"/>
          <p14:tracePt t="18378" x="7740650" y="5235575"/>
          <p14:tracePt t="18386" x="7766050" y="5218113"/>
          <p14:tracePt t="18394" x="7773988" y="5208588"/>
          <p14:tracePt t="18402" x="7781925" y="5200650"/>
          <p14:tracePt t="18410" x="7807325" y="5183188"/>
          <p14:tracePt t="18418" x="7842250" y="5167313"/>
          <p14:tracePt t="18426" x="7850188" y="5157788"/>
          <p14:tracePt t="18434" x="7867650" y="5141913"/>
          <p14:tracePt t="18442" x="7875588" y="5132388"/>
          <p14:tracePt t="18450" x="7885113" y="5124450"/>
          <p14:tracePt t="18474" x="7893050" y="5106988"/>
          <p14:tracePt t="18482" x="7900988" y="5091113"/>
          <p14:tracePt t="18490" x="7910513" y="5081588"/>
          <p14:tracePt t="18498" x="7918450" y="5073650"/>
          <p14:tracePt t="18506" x="7926388" y="5048250"/>
          <p14:tracePt t="18514" x="7926388" y="5030788"/>
          <p14:tracePt t="18522" x="7935913" y="5005388"/>
          <p14:tracePt t="18530" x="7935913" y="4987925"/>
          <p14:tracePt t="18538" x="7935913" y="4962525"/>
          <p14:tracePt t="18546" x="7935913" y="4954588"/>
          <p14:tracePt t="18554" x="7935913" y="4937125"/>
          <p14:tracePt t="18562" x="7935913" y="4894263"/>
          <p14:tracePt t="18570" x="7935913" y="4878388"/>
          <p14:tracePt t="18578" x="7935913" y="4860925"/>
          <p14:tracePt t="18586" x="7935913" y="4843463"/>
          <p14:tracePt t="18594" x="7935913" y="4827588"/>
          <p14:tracePt t="18602" x="7918450" y="4802188"/>
          <p14:tracePt t="18610" x="7910513" y="4775200"/>
          <p14:tracePt t="18618" x="7893050" y="4767263"/>
          <p14:tracePt t="18626" x="7867650" y="4741863"/>
          <p14:tracePt t="18634" x="7842250" y="4716463"/>
          <p14:tracePt t="18642" x="7824788" y="4699000"/>
          <p14:tracePt t="18650" x="7824788" y="4691063"/>
          <p14:tracePt t="18658" x="7807325" y="4691063"/>
          <p14:tracePt t="18666" x="7781925" y="4673600"/>
          <p14:tracePt t="18674" x="7756525" y="4657725"/>
          <p14:tracePt t="18682" x="7731125" y="4648200"/>
          <p14:tracePt t="18698" x="7715250" y="4630738"/>
          <p14:tracePt t="18706" x="7697788" y="4622800"/>
          <p14:tracePt t="18714" x="7680325" y="4614863"/>
          <p14:tracePt t="18722" x="7672388" y="4614863"/>
          <p14:tracePt t="18730" x="7637463" y="4605338"/>
          <p14:tracePt t="18738" x="7612063" y="4605338"/>
          <p14:tracePt t="18746" x="7586663" y="4605338"/>
          <p14:tracePt t="18754" x="7578725" y="4605338"/>
          <p14:tracePt t="18762" x="7570788" y="4605338"/>
          <p14:tracePt t="18770" x="7561263" y="4605338"/>
          <p14:tracePt t="18778" x="7545388" y="4605338"/>
          <p14:tracePt t="18786" x="7527925" y="4605338"/>
          <p14:tracePt t="18794" x="7518400" y="4605338"/>
          <p14:tracePt t="18802" x="7510463" y="4605338"/>
          <p14:tracePt t="18810" x="7502525" y="4605338"/>
          <p14:tracePt t="18818" x="7485063" y="4605338"/>
          <p14:tracePt t="18826" x="7477125" y="4605338"/>
          <p14:tracePt t="18842" x="7451725" y="4605338"/>
          <p14:tracePt t="18850" x="7442200" y="4605338"/>
          <p14:tracePt t="18866" x="7426325" y="4614863"/>
          <p14:tracePt t="18882" x="7400925" y="4622800"/>
          <p14:tracePt t="18898" x="7391400" y="4630738"/>
          <p14:tracePt t="18906" x="7383463" y="4640263"/>
          <p14:tracePt t="18914" x="7366000" y="4640263"/>
          <p14:tracePt t="18922" x="7358063" y="4657725"/>
          <p14:tracePt t="18930" x="7332663" y="4673600"/>
          <p14:tracePt t="18938" x="7323138" y="4691063"/>
          <p14:tracePt t="18946" x="7289800" y="4716463"/>
          <p14:tracePt t="18954" x="7272338" y="4733925"/>
          <p14:tracePt t="18962" x="7246938" y="4749800"/>
          <p14:tracePt t="18970" x="7221538" y="4775200"/>
          <p14:tracePt t="18978" x="7196138" y="4792663"/>
          <p14:tracePt t="18986" x="7178675" y="4818063"/>
          <p14:tracePt t="18994" x="7170738" y="4827588"/>
          <p14:tracePt t="19002" x="7162800" y="4827588"/>
          <p14:tracePt t="19010" x="7145338" y="4852988"/>
          <p14:tracePt t="19018" x="7137400" y="4860925"/>
          <p14:tracePt t="19026" x="7127875" y="4860925"/>
          <p14:tracePt t="19034" x="7127875" y="4868863"/>
          <p14:tracePt t="19042" x="7112000" y="4886325"/>
          <p14:tracePt t="19050" x="7102475" y="4886325"/>
          <p14:tracePt t="19058" x="7094538" y="4911725"/>
          <p14:tracePt t="19066" x="7094538" y="4929188"/>
          <p14:tracePt t="19074" x="7077075" y="4962525"/>
          <p14:tracePt t="19082" x="7077075" y="4979988"/>
          <p14:tracePt t="19090" x="7077075" y="4987925"/>
          <p14:tracePt t="19098" x="7069138" y="5005388"/>
          <p14:tracePt t="19106" x="7059613" y="5022850"/>
          <p14:tracePt t="19114" x="7059613" y="5030788"/>
          <p14:tracePt t="19122" x="7051675" y="5048250"/>
          <p14:tracePt t="19130" x="7043738" y="5064125"/>
          <p14:tracePt t="19138" x="7034213" y="5073650"/>
          <p14:tracePt t="19154" x="7034213" y="5081588"/>
          <p14:tracePt t="19162" x="7034213" y="5091113"/>
          <p14:tracePt t="19194" x="7034213" y="5099050"/>
          <p14:tracePt t="19234" x="7034213" y="5116513"/>
          <p14:tracePt t="19266" x="7034213" y="5124450"/>
          <p14:tracePt t="19466" x="7043738" y="5132388"/>
          <p14:tracePt t="19474" x="7051675" y="5157788"/>
          <p14:tracePt t="19482" x="7069138" y="5167313"/>
          <p14:tracePt t="19498" x="7077075" y="5183188"/>
          <p14:tracePt t="19514" x="7077075" y="5192713"/>
          <p14:tracePt t="19522" x="7102475" y="5208588"/>
          <p14:tracePt t="19530" x="7112000" y="5208588"/>
          <p14:tracePt t="19538" x="7127875" y="5226050"/>
          <p14:tracePt t="19546" x="7162800" y="5243513"/>
          <p14:tracePt t="19554" x="7178675" y="5251450"/>
          <p14:tracePt t="19562" x="7188200" y="5251450"/>
          <p14:tracePt t="19570" x="7239000" y="5260975"/>
          <p14:tracePt t="19578" x="7256463" y="5268913"/>
          <p14:tracePt t="19586" x="7264400" y="5276850"/>
          <p14:tracePt t="19594" x="7281863" y="5276850"/>
          <p14:tracePt t="19602" x="7289800" y="5276850"/>
          <p14:tracePt t="19610" x="7297738" y="5276850"/>
          <p14:tracePt t="19626" x="7307263" y="5276850"/>
          <p14:tracePt t="19674" x="7323138" y="5276850"/>
          <p14:tracePt t="19682" x="7332663" y="5276850"/>
          <p14:tracePt t="19690" x="7348538" y="5276850"/>
          <p14:tracePt t="19698" x="7366000" y="5276850"/>
          <p14:tracePt t="19714" x="7391400" y="5286375"/>
          <p14:tracePt t="19722" x="7408863" y="5294313"/>
          <p14:tracePt t="19730" x="7426325" y="5302250"/>
          <p14:tracePt t="19738" x="7434263" y="5302250"/>
          <p14:tracePt t="19746" x="7459663" y="5311775"/>
          <p14:tracePt t="19754" x="7477125" y="5311775"/>
          <p14:tracePt t="19762" x="7485063" y="5311775"/>
          <p14:tracePt t="19770" x="7502525" y="5311775"/>
          <p14:tracePt t="19778" x="7527925" y="5311775"/>
          <p14:tracePt t="19794" x="7535863" y="5311775"/>
          <p14:tracePt t="19802" x="7553325" y="5311775"/>
          <p14:tracePt t="19810" x="7561263" y="5311775"/>
          <p14:tracePt t="19818" x="7578725" y="5311775"/>
          <p14:tracePt t="19826" x="7596188" y="5311775"/>
          <p14:tracePt t="19834" x="7612063" y="5311775"/>
          <p14:tracePt t="19842" x="7654925" y="5311775"/>
          <p14:tracePt t="19850" x="7672388" y="5302250"/>
          <p14:tracePt t="19882" x="7680325" y="5302250"/>
          <p14:tracePt t="19890" x="7715250" y="5286375"/>
          <p14:tracePt t="19914" x="7731125" y="5276850"/>
          <p14:tracePt t="19922" x="7740650" y="5276850"/>
          <p14:tracePt t="19938" x="7748588" y="5268913"/>
          <p14:tracePt t="19954" x="7756525" y="5260975"/>
          <p14:tracePt t="19983" x="7773988" y="5243513"/>
          <p14:tracePt t="19986" x="7781925" y="5226050"/>
          <p14:tracePt t="19994" x="7799388" y="5218113"/>
          <p14:tracePt t="20002" x="7832725" y="5192713"/>
          <p14:tracePt t="20010" x="7842250" y="5183188"/>
          <p14:tracePt t="20018" x="7850188" y="5183188"/>
          <p14:tracePt t="20026" x="7859713" y="5175250"/>
          <p14:tracePt t="20034" x="7875588" y="5157788"/>
          <p14:tracePt t="20042" x="7885113" y="5149850"/>
          <p14:tracePt t="20050" x="7900988" y="5141913"/>
          <p14:tracePt t="20058" x="7918450" y="5124450"/>
          <p14:tracePt t="20066" x="7926388" y="5116513"/>
          <p14:tracePt t="20074" x="7926388" y="5106988"/>
          <p14:tracePt t="20090" x="7951788" y="5091113"/>
          <p14:tracePt t="20098" x="7969250" y="5073650"/>
          <p14:tracePt t="20106" x="7969250" y="5064125"/>
          <p14:tracePt t="20114" x="7969250" y="5056188"/>
          <p14:tracePt t="20122" x="7969250" y="5048250"/>
          <p14:tracePt t="20130" x="7969250" y="5038725"/>
          <p14:tracePt t="20138" x="7977188" y="5022850"/>
          <p14:tracePt t="20146" x="7977188" y="5013325"/>
          <p14:tracePt t="20154" x="7977188" y="4997450"/>
          <p14:tracePt t="20162" x="7977188" y="4987925"/>
          <p14:tracePt t="20170" x="7977188" y="4972050"/>
          <p14:tracePt t="20178" x="7986713" y="4954588"/>
          <p14:tracePt t="20186" x="7994650" y="4946650"/>
          <p14:tracePt t="20194" x="8004175" y="4937125"/>
          <p14:tracePt t="20202" x="8004175" y="4929188"/>
          <p14:tracePt t="20210" x="8004175" y="4911725"/>
          <p14:tracePt t="20218" x="8004175" y="4894263"/>
          <p14:tracePt t="20226" x="8004175" y="4886325"/>
          <p14:tracePt t="20234" x="8004175" y="4868863"/>
          <p14:tracePt t="20242" x="8004175" y="4852988"/>
          <p14:tracePt t="20258" x="8004175" y="4827588"/>
          <p14:tracePt t="20266" x="8004175" y="4810125"/>
          <p14:tracePt t="20274" x="7994650" y="4810125"/>
          <p14:tracePt t="20282" x="7986713" y="4792663"/>
          <p14:tracePt t="20290" x="7986713" y="4784725"/>
          <p14:tracePt t="20298" x="7977188" y="4784725"/>
          <p14:tracePt t="20306" x="7951788" y="4759325"/>
          <p14:tracePt t="20314" x="7943850" y="4749800"/>
          <p14:tracePt t="20322" x="7926388" y="4749800"/>
          <p14:tracePt t="20330" x="7900988" y="4741863"/>
          <p14:tracePt t="20338" x="7875588" y="4724400"/>
          <p14:tracePt t="20346" x="7867650" y="4716463"/>
          <p14:tracePt t="20354" x="7842250" y="4708525"/>
          <p14:tracePt t="20362" x="7816850" y="4699000"/>
          <p14:tracePt t="20370" x="7791450" y="4683125"/>
          <p14:tracePt t="20378" x="7781925" y="4683125"/>
          <p14:tracePt t="20386" x="7756525" y="4665663"/>
          <p14:tracePt t="20394" x="7740650" y="4665663"/>
          <p14:tracePt t="20402" x="7731125" y="4657725"/>
          <p14:tracePt t="20410" x="7715250" y="4657725"/>
          <p14:tracePt t="20418" x="7680325" y="4657725"/>
          <p14:tracePt t="20426" x="7672388" y="4648200"/>
          <p14:tracePt t="20434" x="7637463" y="4640263"/>
          <p14:tracePt t="20442" x="7612063" y="4630738"/>
          <p14:tracePt t="20450" x="7578725" y="4630738"/>
          <p14:tracePt t="20458" x="7527925" y="4622800"/>
          <p14:tracePt t="20466" x="7510463" y="4622800"/>
          <p14:tracePt t="20474" x="7502525" y="4622800"/>
          <p14:tracePt t="20482" x="7467600" y="4622800"/>
          <p14:tracePt t="20490" x="7451725" y="4622800"/>
          <p14:tracePt t="20498" x="7442200" y="4622800"/>
          <p14:tracePt t="20506" x="7426325" y="4622800"/>
          <p14:tracePt t="20514" x="7416800" y="4622800"/>
          <p14:tracePt t="20522" x="7408863" y="4622800"/>
          <p14:tracePt t="20538" x="7400925" y="4622800"/>
          <p14:tracePt t="20546" x="7391400" y="4622800"/>
          <p14:tracePt t="20554" x="7373938" y="4622800"/>
          <p14:tracePt t="20562" x="7358063" y="4622800"/>
          <p14:tracePt t="20570" x="7340600" y="4622800"/>
          <p14:tracePt t="20578" x="7323138" y="4622800"/>
          <p14:tracePt t="20586" x="7297738" y="4622800"/>
          <p14:tracePt t="20602" x="7281863" y="4622800"/>
          <p14:tracePt t="20610" x="7272338" y="4622800"/>
          <p14:tracePt t="20618" x="7264400" y="4622800"/>
          <p14:tracePt t="20626" x="7246938" y="4630738"/>
          <p14:tracePt t="20634" x="7221538" y="4648200"/>
          <p14:tracePt t="20642" x="7221538" y="4657725"/>
          <p14:tracePt t="20650" x="7204075" y="4665663"/>
          <p14:tracePt t="20658" x="7196138" y="4673600"/>
          <p14:tracePt t="20666" x="7188200" y="4691063"/>
          <p14:tracePt t="20674" x="7170738" y="4699000"/>
          <p14:tracePt t="20682" x="7162800" y="4716463"/>
          <p14:tracePt t="20690" x="7153275" y="4724400"/>
          <p14:tracePt t="20698" x="7153275" y="4733925"/>
          <p14:tracePt t="20706" x="7145338" y="4741863"/>
          <p14:tracePt t="20714" x="7137400" y="4749800"/>
          <p14:tracePt t="20722" x="7127875" y="4767263"/>
          <p14:tracePt t="20730" x="7127875" y="4784725"/>
          <p14:tracePt t="20738" x="7119938" y="4802188"/>
          <p14:tracePt t="20746" x="7112000" y="4802188"/>
          <p14:tracePt t="20754" x="7112000" y="4810125"/>
          <p14:tracePt t="20762" x="7102475" y="4827588"/>
          <p14:tracePt t="20770" x="7094538" y="4835525"/>
          <p14:tracePt t="20778" x="7085013" y="4852988"/>
          <p14:tracePt t="20786" x="7085013" y="4860925"/>
          <p14:tracePt t="20794" x="7085013" y="4868863"/>
          <p14:tracePt t="20802" x="7085013" y="4886325"/>
          <p14:tracePt t="20810" x="7085013" y="4919663"/>
          <p14:tracePt t="20818" x="7085013" y="4937125"/>
          <p14:tracePt t="20826" x="7085013" y="4954588"/>
          <p14:tracePt t="20834" x="7085013" y="4979988"/>
          <p14:tracePt t="20850" x="7085013" y="4987925"/>
          <p14:tracePt t="20858" x="7085013" y="4997450"/>
          <p14:tracePt t="20866" x="7085013" y="5005388"/>
          <p14:tracePt t="20874" x="7085013" y="5013325"/>
          <p14:tracePt t="20882" x="7085013" y="5022850"/>
          <p14:tracePt t="20890" x="7085013" y="5038725"/>
          <p14:tracePt t="20898" x="7085013" y="5048250"/>
          <p14:tracePt t="20906" x="7085013" y="5056188"/>
          <p14:tracePt t="20914" x="7085013" y="5081588"/>
          <p14:tracePt t="20930" x="7085013" y="5099050"/>
          <p14:tracePt t="20954" x="7085013" y="5106988"/>
          <p14:tracePt t="20962" x="7085013" y="5116513"/>
          <p14:tracePt t="20978" x="7085013" y="5132388"/>
          <p14:tracePt t="20986" x="7094538" y="5141913"/>
          <p14:tracePt t="20994" x="7112000" y="5167313"/>
          <p14:tracePt t="21002" x="7119938" y="5175250"/>
          <p14:tracePt t="21010" x="7127875" y="5183188"/>
          <p14:tracePt t="21018" x="7145338" y="5192713"/>
          <p14:tracePt t="21026" x="7153275" y="5200650"/>
          <p14:tracePt t="21034" x="7162800" y="5208588"/>
          <p14:tracePt t="21042" x="7178675" y="5226050"/>
          <p14:tracePt t="21050" x="7204075" y="5235575"/>
          <p14:tracePt t="21066" x="7239000" y="5251450"/>
          <p14:tracePt t="21090" x="7256463" y="5251450"/>
          <p14:tracePt t="21106" x="7264400" y="5251450"/>
          <p14:tracePt t="21122" x="7264400" y="5260975"/>
          <p14:tracePt t="21138" x="7289800" y="5260975"/>
          <p14:tracePt t="21146" x="7297738" y="5268913"/>
          <p14:tracePt t="21154" x="7307263" y="5268913"/>
          <p14:tracePt t="21162" x="7332663" y="5268913"/>
          <p14:tracePt t="21170" x="7340600" y="5268913"/>
          <p14:tracePt t="21178" x="7373938" y="5276850"/>
          <p14:tracePt t="21186" x="7391400" y="5286375"/>
          <p14:tracePt t="21194" x="7408863" y="5286375"/>
          <p14:tracePt t="21202" x="7416800" y="5286375"/>
          <p14:tracePt t="21210" x="7442200" y="5294313"/>
          <p14:tracePt t="21218" x="7451725" y="5294313"/>
          <p14:tracePt t="21226" x="7477125" y="5294313"/>
          <p14:tracePt t="21234" x="7493000" y="5302250"/>
          <p14:tracePt t="21250" x="7502525" y="5302250"/>
          <p14:tracePt t="21258" x="7510463" y="5302250"/>
          <p14:tracePt t="21266" x="7535863" y="5302250"/>
          <p14:tracePt t="21274" x="7545388" y="5302250"/>
          <p14:tracePt t="21282" x="7553325" y="5302250"/>
          <p14:tracePt t="21298" x="7570788" y="5302250"/>
          <p14:tracePt t="21306" x="7578725" y="5302250"/>
          <p14:tracePt t="21314" x="7604125" y="5302250"/>
          <p14:tracePt t="21322" x="7612063" y="5302250"/>
          <p14:tracePt t="21338" x="7637463" y="5302250"/>
          <p14:tracePt t="21346" x="7646988" y="5302250"/>
          <p14:tracePt t="21370" x="7654925" y="5302250"/>
          <p14:tracePt t="21378" x="7680325" y="5302250"/>
          <p14:tracePt t="21386" x="7705725" y="5302250"/>
          <p14:tracePt t="21394" x="7723188" y="5302250"/>
          <p14:tracePt t="21402" x="7748588" y="5302250"/>
          <p14:tracePt t="21418" x="7766050" y="5302250"/>
          <p14:tracePt t="21426" x="7773988" y="5302250"/>
          <p14:tracePt t="21434" x="7781925" y="5302250"/>
          <p14:tracePt t="21466" x="7791450" y="5302250"/>
          <p14:tracePt t="21482" x="7799388" y="5302250"/>
          <p14:tracePt t="21490" x="7807325" y="5294313"/>
          <p14:tracePt t="21498" x="7824788" y="5286375"/>
          <p14:tracePt t="21506" x="7842250" y="5268913"/>
          <p14:tracePt t="21522" x="7850188" y="5260975"/>
          <p14:tracePt t="21530" x="7859713" y="5251450"/>
          <p14:tracePt t="21538" x="7867650" y="5243513"/>
          <p14:tracePt t="21546" x="7875588" y="5226050"/>
          <p14:tracePt t="21554" x="7900988" y="5200650"/>
          <p14:tracePt t="21562" x="7910513" y="5192713"/>
          <p14:tracePt t="21586" x="7910513" y="5167313"/>
          <p14:tracePt t="21594" x="7926388" y="5149850"/>
          <p14:tracePt t="21602" x="7926388" y="5141913"/>
          <p14:tracePt t="21610" x="7926388" y="5132388"/>
          <p14:tracePt t="21618" x="7926388" y="5124450"/>
          <p14:tracePt t="21626" x="7943850" y="5116513"/>
          <p14:tracePt t="21634" x="7951788" y="5099050"/>
          <p14:tracePt t="21642" x="7961313" y="5091113"/>
          <p14:tracePt t="21658" x="7961313" y="5064125"/>
          <p14:tracePt t="21666" x="7969250" y="5056188"/>
          <p14:tracePt t="21674" x="7969250" y="5038725"/>
          <p14:tracePt t="21682" x="7969250" y="5022850"/>
          <p14:tracePt t="21690" x="7969250" y="5005388"/>
          <p14:tracePt t="21698" x="7969250" y="4997450"/>
          <p14:tracePt t="21706" x="7969250" y="4987925"/>
          <p14:tracePt t="21714" x="7969250" y="4972050"/>
          <p14:tracePt t="21722" x="7969250" y="4962525"/>
          <p14:tracePt t="21730" x="7969250" y="4954588"/>
          <p14:tracePt t="21738" x="7969250" y="4937125"/>
          <p14:tracePt t="21746" x="7951788" y="4911725"/>
          <p14:tracePt t="21754" x="7943850" y="4911725"/>
          <p14:tracePt t="21762" x="7943850" y="4886325"/>
          <p14:tracePt t="21770" x="7926388" y="4868863"/>
          <p14:tracePt t="21778" x="7918450" y="4868863"/>
          <p14:tracePt t="21786" x="7910513" y="4852988"/>
          <p14:tracePt t="21794" x="7900988" y="4827588"/>
          <p14:tracePt t="21802" x="7885113" y="4802188"/>
          <p14:tracePt t="21810" x="7867650" y="4784725"/>
          <p14:tracePt t="21818" x="7850188" y="4775200"/>
          <p14:tracePt t="21826" x="7832725" y="4759325"/>
          <p14:tracePt t="21834" x="7816850" y="4741863"/>
          <p14:tracePt t="21842" x="7807325" y="4733925"/>
          <p14:tracePt t="21850" x="7773988" y="4716463"/>
          <p14:tracePt t="21866" x="7748588" y="4699000"/>
          <p14:tracePt t="21874" x="7731125" y="4691063"/>
          <p14:tracePt t="21882" x="7723188" y="4683125"/>
          <p14:tracePt t="21890" x="7715250" y="4673600"/>
          <p14:tracePt t="21898" x="7697788" y="4657725"/>
          <p14:tracePt t="21906" x="7680325" y="4657725"/>
          <p14:tracePt t="21914" x="7672388" y="4648200"/>
          <p14:tracePt t="21922" x="7621588" y="4630738"/>
          <p14:tracePt t="21930" x="7596188" y="4622800"/>
          <p14:tracePt t="21938" x="7518400" y="4597400"/>
          <p14:tracePt t="21946" x="7477125" y="4597400"/>
          <p14:tracePt t="21954" x="7442200" y="4579938"/>
          <p14:tracePt t="21962" x="7383463" y="4579938"/>
          <p14:tracePt t="21970" x="7332663" y="4572000"/>
          <p14:tracePt t="21979" x="7307263" y="4572000"/>
          <p14:tracePt t="21986" x="7281863" y="4572000"/>
          <p14:tracePt t="21994" x="7264400" y="4572000"/>
          <p14:tracePt t="22010" x="7246938" y="4572000"/>
          <p14:tracePt t="22018" x="7221538" y="4572000"/>
          <p14:tracePt t="22034" x="7196138" y="4572000"/>
          <p14:tracePt t="22042" x="7188200" y="4572000"/>
          <p14:tracePt t="22050" x="7178675" y="4572000"/>
          <p14:tracePt t="22058" x="7162800" y="4579938"/>
          <p14:tracePt t="22066" x="7145338" y="4579938"/>
          <p14:tracePt t="22074" x="7119938" y="4579938"/>
          <p14:tracePt t="22082" x="7112000" y="4589463"/>
          <p14:tracePt t="22090" x="7077075" y="4605338"/>
          <p14:tracePt t="22098" x="7059613" y="4622800"/>
          <p14:tracePt t="22106" x="7043738" y="4630738"/>
          <p14:tracePt t="22114" x="7026275" y="4640263"/>
          <p14:tracePt t="22122" x="7000875" y="4665663"/>
          <p14:tracePt t="22130" x="6992938" y="4673600"/>
          <p14:tracePt t="22138" x="6967538" y="4699000"/>
          <p14:tracePt t="22146" x="6958013" y="4708525"/>
          <p14:tracePt t="22154" x="6942138" y="4724400"/>
          <p14:tracePt t="22162" x="6942138" y="4733925"/>
          <p14:tracePt t="22170" x="6932613" y="4749800"/>
          <p14:tracePt t="22178" x="6932613" y="4759325"/>
          <p14:tracePt t="22186" x="6924675" y="4767263"/>
          <p14:tracePt t="22194" x="6924675" y="4784725"/>
          <p14:tracePt t="22202" x="6924675" y="4792663"/>
          <p14:tracePt t="22210" x="6915150" y="4810125"/>
          <p14:tracePt t="22218" x="6915150" y="4818063"/>
          <p14:tracePt t="22226" x="6915150" y="4827588"/>
          <p14:tracePt t="22234" x="6915150" y="4843463"/>
          <p14:tracePt t="22242" x="6915150" y="4860925"/>
          <p14:tracePt t="22258" x="6915150" y="4886325"/>
          <p14:tracePt t="22266" x="6915150" y="4894263"/>
          <p14:tracePt t="22274" x="6915150" y="4903788"/>
          <p14:tracePt t="22282" x="6915150" y="4919663"/>
          <p14:tracePt t="22290" x="6915150" y="4937125"/>
          <p14:tracePt t="22298" x="6915150" y="4962525"/>
          <p14:tracePt t="22314" x="6915150" y="4972050"/>
          <p14:tracePt t="22322" x="6915150" y="4987925"/>
          <p14:tracePt t="22330" x="6915150" y="4997450"/>
          <p14:tracePt t="22338" x="6915150" y="5005388"/>
          <p14:tracePt t="22346" x="6915150" y="5013325"/>
          <p14:tracePt t="22354" x="6924675" y="5013325"/>
          <p14:tracePt t="22362" x="6924675" y="5022850"/>
          <p14:tracePt t="22370" x="6924675" y="5030788"/>
          <p14:tracePt t="22378" x="6924675" y="5038725"/>
          <p14:tracePt t="22386" x="6932613" y="5038725"/>
          <p14:tracePt t="22394" x="6932613" y="5056188"/>
          <p14:tracePt t="22402" x="6950075" y="5073650"/>
          <p14:tracePt t="22410" x="6958013" y="5081588"/>
          <p14:tracePt t="22418" x="6983413" y="5106988"/>
          <p14:tracePt t="22426" x="7008813" y="5124450"/>
          <p14:tracePt t="22434" x="7008813" y="5132388"/>
          <p14:tracePt t="22442" x="7034213" y="5141913"/>
          <p14:tracePt t="22458" x="7051675" y="5167313"/>
          <p14:tracePt t="22474" x="7059613" y="5175250"/>
          <p14:tracePt t="22482" x="7077075" y="5183188"/>
          <p14:tracePt t="22490" x="7085013" y="5192713"/>
          <p14:tracePt t="22498" x="7112000" y="5200650"/>
          <p14:tracePt t="22514" x="7119938" y="5200650"/>
          <p14:tracePt t="22522" x="7127875" y="5200650"/>
          <p14:tracePt t="22530" x="7162800" y="5200650"/>
          <p14:tracePt t="22538" x="7178675" y="5200650"/>
          <p14:tracePt t="22546" x="7188200" y="5208588"/>
          <p14:tracePt t="22554" x="7213600" y="5218113"/>
          <p14:tracePt t="22562" x="7256463" y="5226050"/>
          <p14:tracePt t="22570" x="7289800" y="5226050"/>
          <p14:tracePt t="22578" x="7315200" y="5226050"/>
          <p14:tracePt t="22586" x="7358063" y="5235575"/>
          <p14:tracePt t="22594" x="7391400" y="5243513"/>
          <p14:tracePt t="22602" x="7416800" y="5243513"/>
          <p14:tracePt t="22610" x="7434263" y="5243513"/>
          <p14:tracePt t="22618" x="7467600" y="5243513"/>
          <p14:tracePt t="22626" x="7485063" y="5243513"/>
          <p14:tracePt t="22634" x="7502525" y="5243513"/>
          <p14:tracePt t="22642" x="7510463" y="5243513"/>
          <p14:tracePt t="22650" x="7518400" y="5243513"/>
          <p14:tracePt t="22658" x="7527925" y="5243513"/>
          <p14:tracePt t="22674" x="7535863" y="5243513"/>
          <p14:tracePt t="22706" x="7570788" y="5243513"/>
          <p14:tracePt t="22714" x="7596188" y="5235575"/>
          <p14:tracePt t="22730" x="7612063" y="5218113"/>
          <p14:tracePt t="22738" x="7629525" y="5208588"/>
          <p14:tracePt t="22746" x="7637463" y="5192713"/>
          <p14:tracePt t="22754" x="7646988" y="5192713"/>
          <p14:tracePt t="22762" x="7672388" y="5175250"/>
          <p14:tracePt t="22778" x="7697788" y="5157788"/>
          <p14:tracePt t="22786" x="7705725" y="5149850"/>
          <p14:tracePt t="22794" x="7715250" y="5149850"/>
          <p14:tracePt t="22802" x="7715250" y="5141913"/>
          <p14:tracePt t="22810" x="7740650" y="5124450"/>
          <p14:tracePt t="22826" x="7748588" y="5116513"/>
          <p14:tracePt t="22834" x="7756525" y="5106988"/>
          <p14:tracePt t="22842" x="7756525" y="5099050"/>
          <p14:tracePt t="22850" x="7766050" y="5099050"/>
          <p14:tracePt t="22858" x="7773988" y="5081588"/>
          <p14:tracePt t="22874" x="7781925" y="5073650"/>
          <p14:tracePt t="22882" x="7781925" y="5056188"/>
          <p14:tracePt t="22890" x="7791450" y="5038725"/>
          <p14:tracePt t="22898" x="7799388" y="5030788"/>
          <p14:tracePt t="22906" x="7807325" y="5013325"/>
          <p14:tracePt t="22922" x="7807325" y="4997450"/>
          <p14:tracePt t="22930" x="7816850" y="4979988"/>
          <p14:tracePt t="22938" x="7816850" y="4962525"/>
          <p14:tracePt t="22946" x="7816850" y="4946650"/>
          <p14:tracePt t="22954" x="7816850" y="4937125"/>
          <p14:tracePt t="22962" x="7816850" y="4929188"/>
          <p14:tracePt t="22970" x="7816850" y="4911725"/>
          <p14:tracePt t="22985" x="7816850" y="4903788"/>
          <p14:tracePt t="22986" x="7816850" y="4886325"/>
          <p14:tracePt t="22994" x="7816850" y="4868863"/>
          <p14:tracePt t="23002" x="7816850" y="4843463"/>
          <p14:tracePt t="23018" x="7816850" y="4818063"/>
          <p14:tracePt t="23026" x="7799388" y="4810125"/>
          <p14:tracePt t="23034" x="7799388" y="4792663"/>
          <p14:tracePt t="23042" x="7773988" y="4767263"/>
          <p14:tracePt t="23050" x="7756525" y="4749800"/>
          <p14:tracePt t="23058" x="7731125" y="4733925"/>
          <p14:tracePt t="23066" x="7723188" y="4733925"/>
          <p14:tracePt t="23074" x="7723188" y="4724400"/>
          <p14:tracePt t="23082" x="7697788" y="4708525"/>
          <p14:tracePt t="23090" x="7680325" y="4708525"/>
          <p14:tracePt t="23098" x="7672388" y="4708525"/>
          <p14:tracePt t="23106" x="7646988" y="4699000"/>
          <p14:tracePt t="23114" x="7629525" y="4691063"/>
          <p14:tracePt t="23122" x="7621588" y="4683125"/>
          <p14:tracePt t="23130" x="7612063" y="4683125"/>
          <p14:tracePt t="23138" x="7586663" y="4673600"/>
          <p14:tracePt t="23146" x="7561263" y="4673600"/>
          <p14:tracePt t="23154" x="7535863" y="4665663"/>
          <p14:tracePt t="23162" x="7493000" y="4657725"/>
          <p14:tracePt t="23170" x="7467600" y="4648200"/>
          <p14:tracePt t="23178" x="7426325" y="4648200"/>
          <p14:tracePt t="23186" x="7408863" y="4648200"/>
          <p14:tracePt t="23194" x="7366000" y="4648200"/>
          <p14:tracePt t="23202" x="7289800" y="4648200"/>
          <p14:tracePt t="23210" x="7264400" y="4648200"/>
          <p14:tracePt t="23218" x="7204075" y="4648200"/>
          <p14:tracePt t="23226" x="7162800" y="4648200"/>
          <p14:tracePt t="23234" x="7119938" y="4648200"/>
          <p14:tracePt t="23242" x="7102475" y="4648200"/>
          <p14:tracePt t="23250" x="7077075" y="4648200"/>
          <p14:tracePt t="23258" x="7051675" y="4648200"/>
          <p14:tracePt t="23266" x="7043738" y="4648200"/>
          <p14:tracePt t="23274" x="7034213" y="4657725"/>
          <p14:tracePt t="23290" x="7000875" y="4673600"/>
          <p14:tracePt t="23298" x="6992938" y="4673600"/>
          <p14:tracePt t="23306" x="6975475" y="4683125"/>
          <p14:tracePt t="23314" x="6967538" y="4699000"/>
          <p14:tracePt t="23322" x="6950075" y="4716463"/>
          <p14:tracePt t="23330" x="6924675" y="4733925"/>
          <p14:tracePt t="23338" x="6907213" y="4749800"/>
          <p14:tracePt t="23346" x="6889750" y="4759325"/>
          <p14:tracePt t="23354" x="6889750" y="4767263"/>
          <p14:tracePt t="23362" x="6881813" y="4792663"/>
          <p14:tracePt t="23370" x="6881813" y="4802188"/>
          <p14:tracePt t="23378" x="6881813" y="4827588"/>
          <p14:tracePt t="23386" x="6881813" y="4843463"/>
          <p14:tracePt t="23394" x="6881813" y="4868863"/>
          <p14:tracePt t="23402" x="6881813" y="4903788"/>
          <p14:tracePt t="23410" x="6881813" y="4946650"/>
          <p14:tracePt t="23418" x="6881813" y="4954588"/>
          <p14:tracePt t="23426" x="6881813" y="4987925"/>
          <p14:tracePt t="23434" x="6889750" y="5013325"/>
          <p14:tracePt t="23442" x="6899275" y="5038725"/>
          <p14:tracePt t="23450" x="6907213" y="5048250"/>
          <p14:tracePt t="23458" x="6924675" y="5073650"/>
          <p14:tracePt t="23466" x="6932613" y="5081588"/>
          <p14:tracePt t="23474" x="6942138" y="5091113"/>
          <p14:tracePt t="23490" x="6950075" y="5106988"/>
          <p14:tracePt t="23498" x="6958013" y="5116513"/>
          <p14:tracePt t="23506" x="6967538" y="5132388"/>
          <p14:tracePt t="23514" x="6983413" y="5149850"/>
          <p14:tracePt t="23522" x="7000875" y="5167313"/>
          <p14:tracePt t="23530" x="7018338" y="5175250"/>
          <p14:tracePt t="23538" x="7051675" y="5218113"/>
          <p14:tracePt t="23546" x="7085013" y="5235575"/>
          <p14:tracePt t="23554" x="7145338" y="5251450"/>
          <p14:tracePt t="23562" x="7170738" y="5260975"/>
          <p14:tracePt t="23570" x="7213600" y="5276850"/>
          <p14:tracePt t="23578" x="7281863" y="5311775"/>
          <p14:tracePt t="23586" x="7340600" y="5311775"/>
          <p14:tracePt t="23594" x="7426325" y="5319713"/>
          <p14:tracePt t="23602" x="7467600" y="5319713"/>
          <p14:tracePt t="23610" x="7510463" y="5327650"/>
          <p14:tracePt t="23618" x="7561263" y="5337175"/>
          <p14:tracePt t="23626" x="7561263" y="5345113"/>
          <p14:tracePt t="23634" x="7596188" y="5345113"/>
          <p14:tracePt t="23642" x="7604125" y="5345113"/>
          <p14:tracePt t="23650" x="7629525" y="5345113"/>
          <p14:tracePt t="23658" x="7662863" y="5345113"/>
          <p14:tracePt t="23666" x="7672388" y="5345113"/>
          <p14:tracePt t="23674" x="7723188" y="5345113"/>
          <p14:tracePt t="23690" x="7731125" y="5337175"/>
          <p14:tracePt t="23698" x="7748588" y="5327650"/>
          <p14:tracePt t="23706" x="7773988" y="5311775"/>
          <p14:tracePt t="23714" x="7791450" y="5302250"/>
          <p14:tracePt t="23722" x="7807325" y="5302250"/>
          <p14:tracePt t="23730" x="7824788" y="5302250"/>
          <p14:tracePt t="23738" x="7832725" y="5294313"/>
          <p14:tracePt t="23754" x="7859713" y="5286375"/>
          <p14:tracePt t="23762" x="7867650" y="5276850"/>
          <p14:tracePt t="23778" x="7885113" y="5268913"/>
          <p14:tracePt t="23786" x="7893050" y="5268913"/>
          <p14:tracePt t="23794" x="7900988" y="5268913"/>
          <p14:tracePt t="23802" x="7943850" y="5268913"/>
          <p14:tracePt t="23810" x="7969250" y="5268913"/>
          <p14:tracePt t="23818" x="8004175" y="5268913"/>
          <p14:tracePt t="23826" x="8012113" y="5268913"/>
          <p14:tracePt t="23834" x="8045450" y="5268913"/>
          <p14:tracePt t="23842" x="8054975" y="5268913"/>
          <p14:tracePt t="23898" x="8070850" y="5268913"/>
          <p14:tracePt t="23906" x="8080375" y="5268913"/>
          <p14:tracePt t="23954" x="8080375" y="5276850"/>
          <p14:tracePt t="23994" x="8080375" y="5286375"/>
          <p14:tracePt t="24642" x="8088313" y="5286375"/>
          <p14:tracePt t="24650" x="8121650" y="5276850"/>
          <p14:tracePt t="24658" x="8181975" y="5218113"/>
          <p14:tracePt t="24666" x="8215313" y="5200650"/>
          <p14:tracePt t="24674" x="8266113" y="5183188"/>
          <p14:tracePt t="24682" x="8291513" y="5167313"/>
          <p14:tracePt t="24690" x="8318500" y="5149850"/>
          <p14:tracePt t="24698" x="8369300" y="5124450"/>
          <p14:tracePt t="24706" x="8462963" y="5073650"/>
          <p14:tracePt t="24714" x="8547100" y="5056188"/>
          <p14:tracePt t="24722" x="8623300" y="5013325"/>
          <p14:tracePt t="24730" x="8691563" y="4987925"/>
          <p14:tracePt t="24738" x="8759825" y="4954588"/>
          <p14:tracePt t="24746" x="8810625" y="4937125"/>
          <p14:tracePt t="24754" x="8861425" y="4919663"/>
          <p14:tracePt t="24762" x="8921750" y="4886325"/>
          <p14:tracePt t="24770" x="8955088" y="4868863"/>
          <p14:tracePt t="24778" x="9005888" y="4852988"/>
          <p14:tracePt t="24786" x="9031288" y="4827588"/>
          <p14:tracePt t="24794" x="9064625" y="4810125"/>
          <p14:tracePt t="24802" x="9091613" y="4802188"/>
          <p14:tracePt t="24810" x="9124950" y="4775200"/>
          <p14:tracePt t="24818" x="9158288" y="4767263"/>
          <p14:tracePt t="24826" x="9193213" y="4741863"/>
          <p14:tracePt t="24834" x="9218613" y="4733925"/>
          <p14:tracePt t="24842" x="9236075" y="4716463"/>
          <p14:tracePt t="24850" x="9244013" y="4699000"/>
          <p14:tracePt t="24858" x="9269413" y="4683125"/>
          <p14:tracePt t="24866" x="9294813" y="4673600"/>
          <p14:tracePt t="24874" x="9320213" y="4657725"/>
          <p14:tracePt t="24882" x="9353550" y="4640263"/>
          <p14:tracePt t="24890" x="9405938" y="4605338"/>
          <p14:tracePt t="24898" x="9464675" y="4572000"/>
          <p14:tracePt t="24906" x="9515475" y="4546600"/>
          <p14:tracePt t="24914" x="9566275" y="4529138"/>
          <p14:tracePt t="24922" x="9617075" y="4486275"/>
          <p14:tracePt t="24930" x="9659938" y="4452938"/>
          <p14:tracePt t="24938" x="9702800" y="4435475"/>
          <p14:tracePt t="24946" x="9753600" y="4394200"/>
          <p14:tracePt t="24954" x="9796463" y="4368800"/>
          <p14:tracePt t="24962" x="9821863" y="4351338"/>
          <p14:tracePt t="24970" x="9872663" y="4316413"/>
          <p14:tracePt t="24979" x="9906000" y="4283075"/>
          <p14:tracePt t="24986" x="9940925" y="4257675"/>
          <p14:tracePt t="24994" x="9974263" y="4240213"/>
          <p14:tracePt t="25002" x="9991725" y="4224338"/>
          <p14:tracePt t="25010" x="10034588" y="4181475"/>
          <p14:tracePt t="25018" x="10067925" y="4156075"/>
          <p14:tracePt t="25026" x="10085388" y="4138613"/>
          <p14:tracePt t="25034" x="10118725" y="4105275"/>
          <p14:tracePt t="25042" x="10144125" y="4079875"/>
          <p14:tracePt t="25050" x="10169525" y="4037013"/>
          <p14:tracePt t="25058" x="10194925" y="4011613"/>
          <p14:tracePt t="25066" x="10229850" y="3968750"/>
          <p14:tracePt t="25074" x="10245725" y="3943350"/>
          <p14:tracePt t="25082" x="10280650" y="3892550"/>
          <p14:tracePt t="25090" x="10298113" y="3867150"/>
          <p14:tracePt t="25098" x="10313988" y="3824288"/>
          <p14:tracePt t="25106" x="10339388" y="3781425"/>
          <p14:tracePt t="25114" x="10348913" y="3781425"/>
          <p14:tracePt t="25122" x="10382250" y="3738563"/>
          <p14:tracePt t="25130" x="10399713" y="3705225"/>
          <p14:tracePt t="25138" x="10425113" y="3679825"/>
          <p14:tracePt t="25146" x="10442575" y="3646488"/>
          <p14:tracePt t="25154" x="10467975" y="3619500"/>
          <p14:tracePt t="25162" x="10475913" y="3594100"/>
          <p14:tracePt t="25170" x="10501313" y="3568700"/>
          <p14:tracePt t="25178" x="10544175" y="3535363"/>
          <p14:tracePt t="25186" x="10569575" y="3517900"/>
          <p14:tracePt t="25194" x="10594975" y="3492500"/>
          <p14:tracePt t="25202" x="10645775" y="3441700"/>
          <p14:tracePt t="25210" x="10671175" y="3416300"/>
          <p14:tracePt t="25218" x="10704513" y="3373438"/>
          <p14:tracePt t="25226" x="10729913" y="3365500"/>
          <p14:tracePt t="25234" x="10764838" y="3330575"/>
          <p14:tracePt t="25242" x="10790238" y="3330575"/>
          <p14:tracePt t="25250" x="10833100" y="3297238"/>
          <p14:tracePt t="25258" x="10883900" y="3279775"/>
          <p14:tracePt t="25266" x="10926763" y="3263900"/>
          <p14:tracePt t="25274" x="10985500" y="3254375"/>
          <p14:tracePt t="25282" x="11061700" y="3238500"/>
          <p14:tracePt t="25290" x="11122025" y="3238500"/>
          <p14:tracePt t="25298" x="11180763" y="3238500"/>
          <p14:tracePt t="25306" x="11249025" y="3228975"/>
          <p14:tracePt t="25314" x="11307763" y="3211513"/>
          <p14:tracePt t="25322" x="11393488" y="3211513"/>
          <p14:tracePt t="25330" x="11469688" y="3211513"/>
          <p14:tracePt t="25338" x="11555413" y="3211513"/>
          <p14:tracePt t="25346" x="11614150" y="3211513"/>
          <p14:tracePt t="25354" x="11664950" y="3211513"/>
          <p14:tracePt t="25362" x="11699875" y="3211513"/>
          <p14:tracePt t="25370" x="11741150" y="3211513"/>
          <p14:tracePt t="25378" x="11784013" y="3211513"/>
          <p14:tracePt t="25386" x="11818938" y="3211513"/>
          <p14:tracePt t="25394" x="11834813" y="3211513"/>
          <p14:tracePt t="25402" x="11844338" y="3211513"/>
          <p14:tracePt t="25410" x="11852275" y="3211513"/>
          <p14:tracePt t="25418" x="11869738" y="3211513"/>
          <p14:tracePt t="25426" x="11885613" y="3211513"/>
          <p14:tracePt t="25434" x="11903075" y="3211513"/>
          <p14:tracePt t="25442" x="11971338" y="3211513"/>
          <p14:tracePt t="25450" x="12030075" y="3221038"/>
          <p14:tracePt t="25458" x="12098338" y="3221038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200" dirty="0"/>
              <a:t>ASCENCIO, A. F. G.; CAMPOS, E. A. V. </a:t>
            </a:r>
            <a:r>
              <a:rPr lang="pt-BR" sz="2200" b="1" dirty="0"/>
              <a:t>Fundamentos da programação de computadores. </a:t>
            </a:r>
            <a:r>
              <a:rPr lang="pt-BR" sz="2200" dirty="0"/>
              <a:t>São Paulo: Pearson, 2012.</a:t>
            </a:r>
          </a:p>
          <a:p>
            <a:r>
              <a:rPr lang="pt-BR" sz="2200" dirty="0"/>
              <a:t>DEITEL, Paul; DEITEL, Harvey. </a:t>
            </a:r>
            <a:r>
              <a:rPr lang="pt-BR" sz="2200" b="1" dirty="0"/>
              <a:t>Java: como programar</a:t>
            </a:r>
            <a:r>
              <a:rPr lang="pt-BR" sz="2200" dirty="0"/>
              <a:t>. Pearson, 2016.</a:t>
            </a:r>
            <a:endParaRPr lang="en-US" sz="2200" dirty="0"/>
          </a:p>
          <a:p>
            <a:r>
              <a:rPr lang="en-US" sz="2200" dirty="0"/>
              <a:t>GALLARDO, R.; KANNAN, S.; ZAKHOUR, S. B. </a:t>
            </a:r>
            <a:r>
              <a:rPr lang="en-US" sz="2200" b="1" dirty="0"/>
              <a:t>Tutorial Java. </a:t>
            </a:r>
            <a:r>
              <a:rPr lang="en-US" sz="2200" dirty="0"/>
              <a:t>Alta Books, 2015.</a:t>
            </a:r>
          </a:p>
          <a:p>
            <a:r>
              <a:rPr lang="en-US" sz="2200" dirty="0"/>
              <a:t>HORSTMANN, Cay S. </a:t>
            </a:r>
            <a:r>
              <a:rPr lang="en-US" sz="2200" b="1" dirty="0"/>
              <a:t>Big Java, Binder Ready Version: Early Objects</a:t>
            </a:r>
            <a:r>
              <a:rPr lang="en-US" sz="2200" dirty="0"/>
              <a:t>. John Wiley &amp; Sons, 2016.</a:t>
            </a:r>
            <a:endParaRPr lang="pt-BR" sz="2200" dirty="0"/>
          </a:p>
          <a:p>
            <a:r>
              <a:rPr lang="pt-BR" sz="2200" dirty="0"/>
              <a:t>HORSTMANN, </a:t>
            </a:r>
            <a:r>
              <a:rPr lang="pt-BR" sz="2200" dirty="0" err="1"/>
              <a:t>Cay</a:t>
            </a:r>
            <a:r>
              <a:rPr lang="pt-BR" sz="2200" dirty="0"/>
              <a:t>. </a:t>
            </a:r>
            <a:r>
              <a:rPr lang="pt-BR" sz="2200" b="1" dirty="0"/>
              <a:t>Conceitos de computação com Java</a:t>
            </a:r>
            <a:r>
              <a:rPr lang="pt-BR" sz="2200" dirty="0"/>
              <a:t>. Bookman Editora, 2009.</a:t>
            </a:r>
          </a:p>
          <a:p>
            <a:r>
              <a:rPr lang="pt-BR" sz="2200" dirty="0"/>
              <a:t>SCHILDT, Herbert. </a:t>
            </a:r>
            <a:r>
              <a:rPr lang="pt-BR" sz="2200" b="1" dirty="0"/>
              <a:t>Java para Iniciantes</a:t>
            </a:r>
            <a:r>
              <a:rPr lang="pt-BR" sz="2200" dirty="0"/>
              <a:t>. Bookman Editora, 2015.</a:t>
            </a:r>
          </a:p>
          <a:p>
            <a:r>
              <a:rPr lang="pt-BR" sz="2200" dirty="0"/>
              <a:t>SCHILDT, Herbert; SKRIEN, </a:t>
            </a:r>
            <a:r>
              <a:rPr lang="pt-BR" sz="2200" dirty="0" err="1"/>
              <a:t>Dale</a:t>
            </a:r>
            <a:r>
              <a:rPr lang="pt-BR" sz="2200" dirty="0"/>
              <a:t>. </a:t>
            </a:r>
            <a:r>
              <a:rPr lang="pt-BR" sz="2200" b="1" dirty="0"/>
              <a:t>Programação com </a:t>
            </a:r>
            <a:r>
              <a:rPr lang="pt-BR" sz="2200" b="1" dirty="0" err="1"/>
              <a:t>java</a:t>
            </a:r>
            <a:r>
              <a:rPr lang="pt-BR" sz="2200" b="1" dirty="0"/>
              <a:t>: uma introdução abrangente</a:t>
            </a:r>
            <a:r>
              <a:rPr lang="pt-BR" sz="2200" dirty="0"/>
              <a:t>. Bookman Editora, 2013.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12B59B-246F-43DC-A89C-C09B706A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13</a:t>
            </a:fld>
            <a:endParaRPr lang="pt-BR" dirty="0"/>
          </a:p>
        </p:txBody>
      </p: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E23E6994-93FE-4F99-9624-BB3BECC2A1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4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46"/>
    </mc:Choice>
    <mc:Fallback xmlns="">
      <p:transition spd="slow" advTm="10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sz="3200" b="1" dirty="0">
                <a:ea typeface="ＭＳ Ｐゴシック" pitchFamily="34" charset="-128"/>
              </a:rPr>
              <a:t>Programação Orientada a Objetos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2111189"/>
            <a:ext cx="6364941" cy="2873187"/>
          </a:xfrm>
        </p:spPr>
        <p:txBody>
          <a:bodyPr>
            <a:normAutofit/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pt-BR" sz="2200" dirty="0">
                <a:ea typeface="ＭＳ Ｐゴシック" pitchFamily="34" charset="-128"/>
              </a:rPr>
              <a:t>A ação é organizada envolta dos dados.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pt-BR" sz="2200" dirty="0">
              <a:ea typeface="ＭＳ Ｐゴシック" pitchFamily="34" charset="-128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pt-BR" sz="2200" dirty="0">
                <a:ea typeface="ＭＳ Ｐゴシック" pitchFamily="34" charset="-128"/>
              </a:rPr>
              <a:t>As rotinas são propostas para agir sobre os dados (processá-los).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pt-BR" sz="2200" dirty="0">
              <a:ea typeface="ＭＳ Ｐゴシック" pitchFamily="34" charset="-128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pt-BR" sz="2200" dirty="0">
                <a:ea typeface="ＭＳ Ｐゴシック" pitchFamily="34" charset="-128"/>
              </a:rPr>
              <a:t>Java é uma das linguagens para programar orientado a objetos.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pt-BR" sz="2400" dirty="0">
              <a:ea typeface="ＭＳ Ｐゴシック" pitchFamily="34" charset="-128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47E4-8B85-46FF-B2C5-82878AE61237}" type="slidenum">
              <a:rPr lang="pt-BR" smtClean="0"/>
              <a:t>2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311" y="2111189"/>
            <a:ext cx="4327089" cy="2873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60D653FA-E63D-467B-9678-4ED5A49556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23"/>
    </mc:Choice>
    <mc:Fallback xmlns="">
      <p:transition spd="slow" advTm="29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Por que </a:t>
            </a:r>
            <a:r>
              <a:rPr lang="pt-BR" sz="3200" b="1" dirty="0" err="1"/>
              <a:t>java</a:t>
            </a:r>
            <a:r>
              <a:rPr lang="pt-BR" sz="3200" b="1" dirty="0"/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66641E-668C-4463-A857-972A4BDF4455}" type="slidenum">
              <a:rPr lang="pt-BR" smtClean="0"/>
              <a:pPr>
                <a:defRPr/>
              </a:pPr>
              <a:t>3</a:t>
            </a:fld>
            <a:endParaRPr lang="pt-BR" dirty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1111442699"/>
              </p:ext>
            </p:extLst>
          </p:nvPr>
        </p:nvGraphicFramePr>
        <p:xfrm>
          <a:off x="2032000" y="1352177"/>
          <a:ext cx="8128000" cy="4182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50196A8D-0EDE-4AAC-827B-A67A9102A8E0}"/>
              </a:ext>
            </a:extLst>
          </p:cNvPr>
          <p:cNvSpPr txBox="1"/>
          <p:nvPr/>
        </p:nvSpPr>
        <p:spPr>
          <a:xfrm>
            <a:off x="5029970" y="5505823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6E4C9DD8-1B16-44A8-B125-923E120CCE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7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69"/>
    </mc:Choice>
    <mc:Fallback xmlns="">
      <p:transition spd="slow" advTm="41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Java e a Portabilidade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66641E-668C-4463-A857-972A4BDF4455}" type="slidenum">
              <a:rPr lang="pt-BR" smtClean="0"/>
              <a:pPr>
                <a:defRPr/>
              </a:pPr>
              <a:t>4</a:t>
            </a:fld>
            <a:endParaRPr lang="pt-BR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4760" y="1417638"/>
            <a:ext cx="6242479" cy="449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9241A82-BE7D-4A63-981A-7ABFD736197E}"/>
              </a:ext>
            </a:extLst>
          </p:cNvPr>
          <p:cNvSpPr txBox="1"/>
          <p:nvPr/>
        </p:nvSpPr>
        <p:spPr>
          <a:xfrm>
            <a:off x="4983258" y="5929210"/>
            <a:ext cx="2225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Fonte: Gallardo et al. (2015)</a:t>
            </a:r>
          </a:p>
        </p:txBody>
      </p:sp>
      <p:pic>
        <p:nvPicPr>
          <p:cNvPr id="8" name="Áudio 7">
            <a:hlinkClick r:id="" action="ppaction://media"/>
            <a:extLst>
              <a:ext uri="{FF2B5EF4-FFF2-40B4-BE49-F238E27FC236}">
                <a16:creationId xmlns:a16="http://schemas.microsoft.com/office/drawing/2014/main" id="{5160404E-7C76-4AF4-B5E6-1FD21E2431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3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5"/>
    </mc:Choice>
    <mc:Fallback xmlns="">
      <p:transition spd="slow" advTm="37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1795" x="9540875" y="2974975"/>
          <p14:tracePt t="11803" x="9550400" y="2974975"/>
          <p14:tracePt t="12563" x="9540875" y="2974975"/>
          <p14:tracePt t="12579" x="9532938" y="2974975"/>
          <p14:tracePt t="12611" x="9523413" y="2982913"/>
          <p14:tracePt t="12651" x="9515475" y="2990850"/>
          <p14:tracePt t="16043" x="9507538" y="2990850"/>
          <p14:tracePt t="16051" x="9498013" y="2990850"/>
          <p14:tracePt t="16059" x="9490075" y="2990850"/>
          <p14:tracePt t="16067" x="9472613" y="2990850"/>
          <p14:tracePt t="16083" x="9464675" y="2990850"/>
          <p14:tracePt t="16787" x="9447213" y="2982913"/>
          <p14:tracePt t="16795" x="9421813" y="2957513"/>
          <p14:tracePt t="16803" x="9421813" y="2940050"/>
          <p14:tracePt t="16811" x="9413875" y="2932113"/>
          <p14:tracePt t="16819" x="9388475" y="2906713"/>
          <p14:tracePt t="16827" x="9380538" y="2889250"/>
          <p14:tracePt t="16835" x="9363075" y="2855913"/>
          <p14:tracePt t="16843" x="9337675" y="2830513"/>
          <p14:tracePt t="16851" x="9294813" y="2778125"/>
          <p14:tracePt t="16859" x="9226550" y="2711450"/>
          <p14:tracePt t="16867" x="9167813" y="2660650"/>
          <p14:tracePt t="16875" x="9091613" y="2600325"/>
          <p14:tracePt t="16883" x="8980488" y="2532063"/>
          <p14:tracePt t="16891" x="8904288" y="2481263"/>
          <p14:tracePt t="16899" x="8810625" y="2430463"/>
          <p14:tracePt t="16907" x="8724900" y="2379663"/>
          <p14:tracePt t="16915" x="8674100" y="2344738"/>
          <p14:tracePt t="16923" x="8580438" y="2303463"/>
          <p14:tracePt t="16931" x="8521700" y="2260600"/>
          <p14:tracePt t="16939" x="8453438" y="2217738"/>
          <p14:tracePt t="16947" x="8420100" y="2192338"/>
          <p14:tracePt t="16955" x="8369300" y="2149475"/>
          <p14:tracePt t="16963" x="8301038" y="2108200"/>
          <p14:tracePt t="16971" x="8250238" y="2065338"/>
          <p14:tracePt t="16979" x="8189913" y="2014538"/>
          <p14:tracePt t="16987" x="8139113" y="1971675"/>
          <p14:tracePt t="16995" x="8088313" y="1928813"/>
          <p14:tracePt t="17003" x="8037513" y="1885950"/>
          <p14:tracePt t="17011" x="7961313" y="1844675"/>
          <p14:tracePt t="17019" x="7900988" y="1793875"/>
          <p14:tracePt t="17027" x="7842250" y="1751013"/>
          <p14:tracePt t="17035" x="7748588" y="1716088"/>
          <p14:tracePt t="17043" x="7662863" y="1674813"/>
          <p14:tracePt t="17051" x="7545388" y="1622425"/>
          <p14:tracePt t="17059" x="7426325" y="1597025"/>
          <p14:tracePt t="17067" x="7297738" y="1555750"/>
          <p14:tracePt t="17075" x="7170738" y="1520825"/>
          <p14:tracePt t="17083" x="7043738" y="1504950"/>
          <p14:tracePt t="17091" x="6942138" y="1487488"/>
          <p14:tracePt t="17099" x="6873875" y="1452563"/>
          <p14:tracePt t="17107" x="6780213" y="1452563"/>
          <p14:tracePt t="17115" x="6719888" y="1444625"/>
          <p14:tracePt t="17123" x="6643688" y="1427163"/>
          <p14:tracePt t="17131" x="6610350" y="1411288"/>
          <p14:tracePt t="17139" x="6567488" y="1401763"/>
          <p14:tracePt t="17147" x="6534150" y="1393825"/>
          <p14:tracePt t="17155" x="6491288" y="1393825"/>
          <p14:tracePt t="17163" x="6430963" y="1385888"/>
          <p14:tracePt t="17171" x="6354763" y="1368425"/>
          <p14:tracePt t="17179" x="6296025" y="1368425"/>
          <p14:tracePt t="17187" x="6235700" y="1368425"/>
          <p14:tracePt t="17195" x="6167438" y="1350963"/>
          <p14:tracePt t="17203" x="6091238" y="1350963"/>
          <p14:tracePt t="17211" x="6007100" y="1350963"/>
          <p14:tracePt t="17219" x="5946775" y="1343025"/>
          <p14:tracePt t="17227" x="5862638" y="1343025"/>
          <p14:tracePt t="17235" x="5768975" y="1343025"/>
          <p14:tracePt t="17243" x="5675313" y="1333500"/>
          <p14:tracePt t="17251" x="5607050" y="1333500"/>
          <p14:tracePt t="17259" x="5530850" y="1308100"/>
          <p14:tracePt t="17267" x="5487988" y="1308100"/>
          <p14:tracePt t="17275" x="5446713" y="1300163"/>
          <p14:tracePt t="17283" x="5394325" y="1292225"/>
          <p14:tracePt t="17299" x="5267325" y="1292225"/>
          <p14:tracePt t="17307" x="5224463" y="1292225"/>
          <p14:tracePt t="17315" x="5165725" y="1292225"/>
          <p14:tracePt t="17323" x="5122863" y="1292225"/>
          <p14:tracePt t="17331" x="5064125" y="1292225"/>
          <p14:tracePt t="17339" x="4978400" y="1292225"/>
          <p14:tracePt t="17347" x="4919663" y="1292225"/>
          <p14:tracePt t="17355" x="4859338" y="1292225"/>
          <p14:tracePt t="17363" x="4818063" y="1292225"/>
          <p14:tracePt t="17371" x="4791075" y="1292225"/>
          <p14:tracePt t="17379" x="4765675" y="1292225"/>
          <p14:tracePt t="17387" x="4749800" y="1300163"/>
          <p14:tracePt t="17395" x="4740275" y="1308100"/>
          <p14:tracePt t="17403" x="4732338" y="1308100"/>
          <p14:tracePt t="17411" x="4714875" y="1317625"/>
          <p14:tracePt t="17419" x="4706938" y="1325563"/>
          <p14:tracePt t="17427" x="4699000" y="1333500"/>
          <p14:tracePt t="17435" x="4681538" y="1350963"/>
          <p14:tracePt t="17443" x="4630738" y="1376363"/>
          <p14:tracePt t="17451" x="4630738" y="1385888"/>
          <p14:tracePt t="17459" x="4595813" y="1401763"/>
          <p14:tracePt t="17467" x="4562475" y="1427163"/>
          <p14:tracePt t="17475" x="4554538" y="1436688"/>
          <p14:tracePt t="17483" x="4529138" y="1452563"/>
          <p14:tracePt t="17491" x="4511675" y="1462088"/>
          <p14:tracePt t="17499" x="4476750" y="1477963"/>
          <p14:tracePt t="17507" x="4468813" y="1495425"/>
          <p14:tracePt t="17515" x="4460875" y="1504950"/>
          <p14:tracePt t="17523" x="4443413" y="1520825"/>
          <p14:tracePt t="17531" x="4425950" y="1538288"/>
          <p14:tracePt t="17539" x="4410075" y="1555750"/>
          <p14:tracePt t="17547" x="4400550" y="1563688"/>
          <p14:tracePt t="17555" x="4400550" y="1571625"/>
          <p14:tracePt t="17563" x="4392613" y="1597025"/>
          <p14:tracePt t="17571" x="4375150" y="1606550"/>
          <p14:tracePt t="17579" x="4359275" y="1631950"/>
          <p14:tracePt t="17587" x="4359275" y="1639888"/>
          <p14:tracePt t="17595" x="4349750" y="1657350"/>
          <p14:tracePt t="17603" x="4332288" y="1674813"/>
          <p14:tracePt t="17611" x="4324350" y="1690688"/>
          <p14:tracePt t="17619" x="4316413" y="1716088"/>
          <p14:tracePt t="17627" x="4298950" y="1733550"/>
          <p14:tracePt t="17635" x="4291013" y="1751013"/>
          <p14:tracePt t="17643" x="4291013" y="1776413"/>
          <p14:tracePt t="17651" x="4291013" y="1784350"/>
          <p14:tracePt t="17659" x="4281488" y="1819275"/>
          <p14:tracePt t="17667" x="4265613" y="1844675"/>
          <p14:tracePt t="17675" x="4256088" y="1870075"/>
          <p14:tracePt t="17683" x="4256088" y="1878013"/>
          <p14:tracePt t="17691" x="4256088" y="1903413"/>
          <p14:tracePt t="17699" x="4256088" y="1920875"/>
          <p14:tracePt t="17707" x="4256088" y="1946275"/>
          <p14:tracePt t="17715" x="4256088" y="1979613"/>
          <p14:tracePt t="17723" x="4256088" y="2014538"/>
          <p14:tracePt t="17731" x="4256088" y="2022475"/>
          <p14:tracePt t="17739" x="4256088" y="2055813"/>
          <p14:tracePt t="17747" x="4256088" y="2098675"/>
          <p14:tracePt t="17755" x="4256088" y="2116138"/>
          <p14:tracePt t="17763" x="4256088" y="2159000"/>
          <p14:tracePt t="17771" x="4256088" y="2174875"/>
          <p14:tracePt t="17779" x="4256088" y="2200275"/>
          <p14:tracePt t="17787" x="4256088" y="2227263"/>
          <p14:tracePt t="17795" x="4256088" y="2243138"/>
          <p14:tracePt t="17803" x="4265613" y="2260600"/>
          <p14:tracePt t="17819" x="4265613" y="2286000"/>
          <p14:tracePt t="17827" x="4265613" y="2303463"/>
          <p14:tracePt t="17835" x="4281488" y="2336800"/>
          <p14:tracePt t="17843" x="4298950" y="2344738"/>
          <p14:tracePt t="17851" x="4298950" y="2362200"/>
          <p14:tracePt t="17859" x="4316413" y="2379663"/>
          <p14:tracePt t="17867" x="4332288" y="2397125"/>
          <p14:tracePt t="17883" x="4349750" y="2422525"/>
          <p14:tracePt t="17891" x="4367213" y="2455863"/>
          <p14:tracePt t="17899" x="4384675" y="2463800"/>
          <p14:tracePt t="17907" x="4443413" y="2498725"/>
          <p14:tracePt t="17915" x="4476750" y="2524125"/>
          <p14:tracePt t="17923" x="4537075" y="2566988"/>
          <p14:tracePt t="17931" x="4579938" y="2582863"/>
          <p14:tracePt t="17939" x="4646613" y="2608263"/>
          <p14:tracePt t="17947" x="4724400" y="2633663"/>
          <p14:tracePt t="17955" x="4791075" y="2668588"/>
          <p14:tracePt t="17963" x="4833938" y="2686050"/>
          <p14:tracePt t="17971" x="4884738" y="2711450"/>
          <p14:tracePt t="17979" x="4919663" y="2736850"/>
          <p14:tracePt t="17987" x="4970463" y="2744788"/>
          <p14:tracePt t="17995" x="4978400" y="2752725"/>
          <p14:tracePt t="18003" x="4995863" y="2762250"/>
          <p14:tracePt t="18011" x="5021263" y="2770188"/>
          <p14:tracePt t="18019" x="5038725" y="2778125"/>
          <p14:tracePt t="18027" x="5046663" y="2787650"/>
          <p14:tracePt t="18035" x="5072063" y="2787650"/>
          <p14:tracePt t="18043" x="5089525" y="2795588"/>
          <p14:tracePt t="18051" x="5097463" y="2795588"/>
          <p14:tracePt t="18059" x="5114925" y="2813050"/>
          <p14:tracePt t="18067" x="5132388" y="2813050"/>
          <p14:tracePt t="18075" x="5157788" y="2813050"/>
          <p14:tracePt t="18083" x="5208588" y="2830513"/>
          <p14:tracePt t="18091" x="5241925" y="2838450"/>
          <p14:tracePt t="18099" x="5292725" y="2838450"/>
          <p14:tracePt t="18107" x="5343525" y="2855913"/>
          <p14:tracePt t="18115" x="5421313" y="2863850"/>
          <p14:tracePt t="18123" x="5487988" y="2863850"/>
          <p14:tracePt t="18131" x="5548313" y="2881313"/>
          <p14:tracePt t="18139" x="5591175" y="2889250"/>
          <p14:tracePt t="18147" x="5667375" y="2889250"/>
          <p14:tracePt t="18155" x="5718175" y="2906713"/>
          <p14:tracePt t="18163" x="5735638" y="2906713"/>
          <p14:tracePt t="18171" x="5768975" y="2906713"/>
          <p14:tracePt t="18179" x="5794375" y="2906713"/>
          <p14:tracePt t="18187" x="5811838" y="2906713"/>
          <p14:tracePt t="18195" x="5837238" y="2906713"/>
          <p14:tracePt t="18203" x="5880100" y="2906713"/>
          <p14:tracePt t="18211" x="5913438" y="2906713"/>
          <p14:tracePt t="18219" x="5930900" y="2906713"/>
          <p14:tracePt t="18227" x="5964238" y="2906713"/>
          <p14:tracePt t="18235" x="5997575" y="2906713"/>
          <p14:tracePt t="18243" x="6040438" y="2906713"/>
          <p14:tracePt t="18251" x="6049963" y="2906713"/>
          <p14:tracePt t="18259" x="6100763" y="2906713"/>
          <p14:tracePt t="18267" x="6151563" y="2906713"/>
          <p14:tracePt t="18275" x="6210300" y="2906713"/>
          <p14:tracePt t="18283" x="6253163" y="2906713"/>
          <p14:tracePt t="18291" x="6311900" y="2889250"/>
          <p14:tracePt t="18304" x="6346825" y="2889250"/>
          <p14:tracePt t="18307" x="6389688" y="2889250"/>
          <p14:tracePt t="18315" x="6415088" y="2871788"/>
          <p14:tracePt t="18323" x="6448425" y="2863850"/>
          <p14:tracePt t="18331" x="6483350" y="2855913"/>
          <p14:tracePt t="18339" x="6516688" y="2846388"/>
          <p14:tracePt t="18347" x="6534150" y="2820988"/>
          <p14:tracePt t="18355" x="6559550" y="2813050"/>
          <p14:tracePt t="18363" x="6610350" y="2787650"/>
          <p14:tracePt t="18371" x="6643688" y="2770188"/>
          <p14:tracePt t="18379" x="6704013" y="2744788"/>
          <p14:tracePt t="18387" x="6762750" y="2719388"/>
          <p14:tracePt t="18395" x="6813550" y="2693988"/>
          <p14:tracePt t="18403" x="6848475" y="2668588"/>
          <p14:tracePt t="18411" x="6899275" y="2643188"/>
          <p14:tracePt t="18419" x="6958013" y="2617788"/>
          <p14:tracePt t="18427" x="7008813" y="2592388"/>
          <p14:tracePt t="18435" x="7018338" y="2582863"/>
          <p14:tracePt t="18443" x="7034213" y="2566988"/>
          <p14:tracePt t="18451" x="7069138" y="2541588"/>
          <p14:tracePt t="18459" x="7085013" y="2524125"/>
          <p14:tracePt t="18467" x="7102475" y="2506663"/>
          <p14:tracePt t="18475" x="7127875" y="2481263"/>
          <p14:tracePt t="18483" x="7145338" y="2463800"/>
          <p14:tracePt t="18491" x="7162800" y="2438400"/>
          <p14:tracePt t="18499" x="7162800" y="2430463"/>
          <p14:tracePt t="18507" x="7170738" y="2405063"/>
          <p14:tracePt t="18515" x="7170738" y="2387600"/>
          <p14:tracePt t="18523" x="7170738" y="2354263"/>
          <p14:tracePt t="18531" x="7178675" y="2328863"/>
          <p14:tracePt t="18539" x="7178675" y="2303463"/>
          <p14:tracePt t="18547" x="7178675" y="2268538"/>
          <p14:tracePt t="18555" x="7204075" y="2217738"/>
          <p14:tracePt t="18563" x="7204075" y="2166938"/>
          <p14:tracePt t="18571" x="7204075" y="2141538"/>
          <p14:tracePt t="18579" x="7204075" y="2116138"/>
          <p14:tracePt t="18587" x="7204075" y="2090738"/>
          <p14:tracePt t="18595" x="7204075" y="2065338"/>
          <p14:tracePt t="18603" x="7204075" y="2014538"/>
          <p14:tracePt t="18611" x="7178675" y="1954213"/>
          <p14:tracePt t="18619" x="7145338" y="1895475"/>
          <p14:tracePt t="18627" x="7127875" y="1835150"/>
          <p14:tracePt t="18635" x="7102475" y="1784350"/>
          <p14:tracePt t="18643" x="7051675" y="1708150"/>
          <p14:tracePt t="18651" x="7034213" y="1674813"/>
          <p14:tracePt t="18659" x="7000875" y="1631950"/>
          <p14:tracePt t="18667" x="6975475" y="1597025"/>
          <p14:tracePt t="18675" x="6932613" y="1555750"/>
          <p14:tracePt t="18683" x="6881813" y="1504950"/>
          <p14:tracePt t="18691" x="6831013" y="1462088"/>
          <p14:tracePt t="18699" x="6780213" y="1427163"/>
          <p14:tracePt t="18707" x="6745288" y="1393825"/>
          <p14:tracePt t="18715" x="6694488" y="1376363"/>
          <p14:tracePt t="18723" x="6618288" y="1343025"/>
          <p14:tracePt t="18731" x="6567488" y="1300163"/>
          <p14:tracePt t="18739" x="6491288" y="1257300"/>
          <p14:tracePt t="18747" x="6430963" y="1241425"/>
          <p14:tracePt t="18755" x="6321425" y="1189038"/>
          <p14:tracePt t="18763" x="6235700" y="1181100"/>
          <p14:tracePt t="18771" x="6159500" y="1147763"/>
          <p14:tracePt t="18779" x="6100763" y="1130300"/>
          <p14:tracePt t="18787" x="6040438" y="1104900"/>
          <p14:tracePt t="18795" x="5981700" y="1096963"/>
          <p14:tracePt t="18803" x="5938838" y="1096963"/>
          <p14:tracePt t="18811" x="5888038" y="1087438"/>
          <p14:tracePt t="18819" x="5845175" y="1087438"/>
          <p14:tracePt t="18827" x="5802313" y="1087438"/>
          <p14:tracePt t="18835" x="5761038" y="1087438"/>
          <p14:tracePt t="18843" x="5683250" y="1087438"/>
          <p14:tracePt t="18851" x="5641975" y="1087438"/>
          <p14:tracePt t="18859" x="5599113" y="1087438"/>
          <p14:tracePt t="18867" x="5556250" y="1087438"/>
          <p14:tracePt t="18875" x="5522913" y="1087438"/>
          <p14:tracePt t="18883" x="5513388" y="1087438"/>
          <p14:tracePt t="18891" x="5446713" y="1087438"/>
          <p14:tracePt t="18899" x="5421313" y="1087438"/>
          <p14:tracePt t="18907" x="5394325" y="1087438"/>
          <p14:tracePt t="18915" x="5368925" y="1087438"/>
          <p14:tracePt t="18923" x="5343525" y="1087438"/>
          <p14:tracePt t="18931" x="5310188" y="1087438"/>
          <p14:tracePt t="18939" x="5284788" y="1087438"/>
          <p14:tracePt t="18947" x="5249863" y="1087438"/>
          <p14:tracePt t="18955" x="5224463" y="1087438"/>
          <p14:tracePt t="18963" x="5199063" y="1087438"/>
          <p14:tracePt t="18971" x="5157788" y="1087438"/>
          <p14:tracePt t="18979" x="5122863" y="1087438"/>
          <p14:tracePt t="18987" x="5089525" y="1087438"/>
          <p14:tracePt t="18995" x="5038725" y="1087438"/>
          <p14:tracePt t="19003" x="5003800" y="1087438"/>
          <p14:tracePt t="19011" x="4978400" y="1087438"/>
          <p14:tracePt t="19019" x="4935538" y="1087438"/>
          <p14:tracePt t="19027" x="4902200" y="1096963"/>
          <p14:tracePt t="19035" x="4876800" y="1096963"/>
          <p14:tracePt t="19043" x="4843463" y="1104900"/>
          <p14:tracePt t="19051" x="4791075" y="1112838"/>
          <p14:tracePt t="19059" x="4749800" y="1122363"/>
          <p14:tracePt t="19067" x="4673600" y="1155700"/>
          <p14:tracePt t="19075" x="4630738" y="1155700"/>
          <p14:tracePt t="19083" x="4579938" y="1163638"/>
          <p14:tracePt t="19091" x="4519613" y="1173163"/>
          <p14:tracePt t="19099" x="4476750" y="1198563"/>
          <p14:tracePt t="19107" x="4425950" y="1206500"/>
          <p14:tracePt t="19115" x="4392613" y="1216025"/>
          <p14:tracePt t="19123" x="4349750" y="1223963"/>
          <p14:tracePt t="19131" x="4316413" y="1231900"/>
          <p14:tracePt t="19139" x="4298950" y="1249363"/>
          <p14:tracePt t="19147" x="4281488" y="1257300"/>
          <p14:tracePt t="19155" x="4265613" y="1274763"/>
          <p14:tracePt t="19163" x="4248150" y="1282700"/>
          <p14:tracePt t="19171" x="4222750" y="1300163"/>
          <p14:tracePt t="19179" x="4197350" y="1325563"/>
          <p14:tracePt t="19187" x="4187825" y="1343025"/>
          <p14:tracePt t="19195" x="4162425" y="1368425"/>
          <p14:tracePt t="19203" x="4129088" y="1385888"/>
          <p14:tracePt t="19211" x="4111625" y="1401763"/>
          <p14:tracePt t="19219" x="4060825" y="1444625"/>
          <p14:tracePt t="19227" x="4044950" y="1462088"/>
          <p14:tracePt t="19235" x="4010025" y="1495425"/>
          <p14:tracePt t="19243" x="3984625" y="1520825"/>
          <p14:tracePt t="19251" x="3959225" y="1546225"/>
          <p14:tracePt t="19259" x="3925888" y="1581150"/>
          <p14:tracePt t="19267" x="3908425" y="1631950"/>
          <p14:tracePt t="19275" x="3873500" y="1665288"/>
          <p14:tracePt t="19283" x="3873500" y="1682750"/>
          <p14:tracePt t="19291" x="3840163" y="1716088"/>
          <p14:tracePt t="19299" x="3822700" y="1766888"/>
          <p14:tracePt t="19307" x="3797300" y="1801813"/>
          <p14:tracePt t="19315" x="3789363" y="1835150"/>
          <p14:tracePt t="19323" x="3763963" y="1870075"/>
          <p14:tracePt t="19331" x="3756025" y="1903413"/>
          <p14:tracePt t="19339" x="3729038" y="1979613"/>
          <p14:tracePt t="19347" x="3729038" y="2030413"/>
          <p14:tracePt t="19355" x="3713163" y="2108200"/>
          <p14:tracePt t="19363" x="3713163" y="2192338"/>
          <p14:tracePt t="19371" x="3695700" y="2286000"/>
          <p14:tracePt t="19379" x="3695700" y="2371725"/>
          <p14:tracePt t="19387" x="3695700" y="2422525"/>
          <p14:tracePt t="19395" x="3695700" y="2463800"/>
          <p14:tracePt t="19403" x="3695700" y="2516188"/>
          <p14:tracePt t="19411" x="3695700" y="2541588"/>
          <p14:tracePt t="19419" x="3695700" y="2566988"/>
          <p14:tracePt t="19427" x="3695700" y="2582863"/>
          <p14:tracePt t="19435" x="3695700" y="2600325"/>
          <p14:tracePt t="19443" x="3703638" y="2617788"/>
          <p14:tracePt t="19451" x="3721100" y="2651125"/>
          <p14:tracePt t="19459" x="3738563" y="2676525"/>
          <p14:tracePt t="19467" x="3746500" y="2701925"/>
          <p14:tracePt t="19475" x="3763963" y="2744788"/>
          <p14:tracePt t="19483" x="3789363" y="2770188"/>
          <p14:tracePt t="19491" x="3806825" y="2795588"/>
          <p14:tracePt t="19499" x="3840163" y="2830513"/>
          <p14:tracePt t="19507" x="3865563" y="2855913"/>
          <p14:tracePt t="19515" x="3900488" y="2881313"/>
          <p14:tracePt t="19523" x="3925888" y="2889250"/>
          <p14:tracePt t="19531" x="3967163" y="2914650"/>
          <p14:tracePt t="19539" x="4002088" y="2914650"/>
          <p14:tracePt t="19547" x="4035425" y="2922588"/>
          <p14:tracePt t="19555" x="4070350" y="2932113"/>
          <p14:tracePt t="19563" x="4103688" y="2949575"/>
          <p14:tracePt t="19571" x="4121150" y="2949575"/>
          <p14:tracePt t="19579" x="4146550" y="2949575"/>
          <p14:tracePt t="19587" x="4171950" y="2949575"/>
          <p14:tracePt t="19595" x="4205288" y="2957513"/>
          <p14:tracePt t="19603" x="4240213" y="2957513"/>
          <p14:tracePt t="19611" x="4265613" y="2957513"/>
          <p14:tracePt t="19619" x="4298950" y="2957513"/>
          <p14:tracePt t="19627" x="4367213" y="2957513"/>
          <p14:tracePt t="19635" x="4410075" y="2957513"/>
          <p14:tracePt t="19643" x="4443413" y="2965450"/>
          <p14:tracePt t="19651" x="4476750" y="2974975"/>
          <p14:tracePt t="19659" x="4545013" y="2974975"/>
          <p14:tracePt t="19667" x="4613275" y="2974975"/>
          <p14:tracePt t="19675" x="4664075" y="2974975"/>
          <p14:tracePt t="19683" x="4706938" y="2974975"/>
          <p14:tracePt t="19691" x="4749800" y="2974975"/>
          <p14:tracePt t="19699" x="4783138" y="2974975"/>
          <p14:tracePt t="19707" x="4800600" y="2974975"/>
          <p14:tracePt t="19715" x="4818063" y="2974975"/>
          <p14:tracePt t="19723" x="4843463" y="2974975"/>
          <p14:tracePt t="19739" x="4859338" y="2974975"/>
          <p14:tracePt t="19747" x="4868863" y="2974975"/>
          <p14:tracePt t="19755" x="4894263" y="2965450"/>
          <p14:tracePt t="19763" x="4910138" y="2957513"/>
          <p14:tracePt t="19771" x="4935538" y="2957513"/>
          <p14:tracePt t="19779" x="4953000" y="2957513"/>
          <p14:tracePt t="19787" x="4995863" y="2949575"/>
          <p14:tracePt t="19795" x="5046663" y="2949575"/>
          <p14:tracePt t="19803" x="5072063" y="2949575"/>
          <p14:tracePt t="19811" x="5114925" y="2949575"/>
          <p14:tracePt t="19819" x="5165725" y="2932113"/>
          <p14:tracePt t="19827" x="5191125" y="2922588"/>
          <p14:tracePt t="19835" x="5241925" y="2922588"/>
          <p14:tracePt t="19843" x="5276850" y="2922588"/>
          <p14:tracePt t="19851" x="5292725" y="2914650"/>
          <p14:tracePt t="19859" x="5343525" y="2906713"/>
          <p14:tracePt t="19867" x="5353050" y="2906713"/>
          <p14:tracePt t="19875" x="5386388" y="2906713"/>
          <p14:tracePt t="19883" x="5411788" y="2897188"/>
          <p14:tracePt t="19891" x="5429250" y="2881313"/>
          <p14:tracePt t="19899" x="5462588" y="2871788"/>
          <p14:tracePt t="19907" x="5513388" y="2855913"/>
          <p14:tracePt t="19915" x="5548313" y="2855913"/>
          <p14:tracePt t="19923" x="5581650" y="2830513"/>
          <p14:tracePt t="19931" x="5624513" y="2813050"/>
          <p14:tracePt t="19939" x="5649913" y="2805113"/>
          <p14:tracePt t="19947" x="5675313" y="2787650"/>
          <p14:tracePt t="19955" x="5708650" y="2770188"/>
          <p14:tracePt t="19963" x="5735638" y="2752725"/>
          <p14:tracePt t="19971" x="5751513" y="2736850"/>
          <p14:tracePt t="19979" x="5761038" y="2727325"/>
          <p14:tracePt t="19987" x="5794375" y="2711450"/>
          <p14:tracePt t="19995" x="5802313" y="2693988"/>
          <p14:tracePt t="20003" x="5845175" y="2668588"/>
          <p14:tracePt t="20011" x="5880100" y="2651125"/>
          <p14:tracePt t="20019" x="5895975" y="2643188"/>
          <p14:tracePt t="20027" x="5921375" y="2617788"/>
          <p14:tracePt t="20035" x="5956300" y="2600325"/>
          <p14:tracePt t="20043" x="5981700" y="2574925"/>
          <p14:tracePt t="20051" x="6007100" y="2549525"/>
          <p14:tracePt t="20059" x="6040438" y="2532063"/>
          <p14:tracePt t="20067" x="6083300" y="2506663"/>
          <p14:tracePt t="20075" x="6091238" y="2489200"/>
          <p14:tracePt t="20083" x="6108700" y="2463800"/>
          <p14:tracePt t="20091" x="6126163" y="2447925"/>
          <p14:tracePt t="20099" x="6142038" y="2413000"/>
          <p14:tracePt t="20115" x="6151563" y="2379663"/>
          <p14:tracePt t="20123" x="6167438" y="2354263"/>
          <p14:tracePt t="20131" x="6167438" y="2336800"/>
          <p14:tracePt t="20139" x="6176963" y="2303463"/>
          <p14:tracePt t="20147" x="6176963" y="2243138"/>
          <p14:tracePt t="20155" x="6176963" y="2209800"/>
          <p14:tracePt t="20163" x="6176963" y="2166938"/>
          <p14:tracePt t="20171" x="6184900" y="2141538"/>
          <p14:tracePt t="20179" x="6184900" y="2108200"/>
          <p14:tracePt t="20187" x="6184900" y="2082800"/>
          <p14:tracePt t="20195" x="6184900" y="2065338"/>
          <p14:tracePt t="20203" x="6194425" y="2030413"/>
          <p14:tracePt t="20211" x="6194425" y="2014538"/>
          <p14:tracePt t="20219" x="6194425" y="1979613"/>
          <p14:tracePt t="20227" x="6194425" y="1971675"/>
          <p14:tracePt t="20235" x="6194425" y="1954213"/>
          <p14:tracePt t="20243" x="6194425" y="1946275"/>
          <p14:tracePt t="20251" x="6176963" y="1903413"/>
          <p14:tracePt t="20259" x="6167438" y="1895475"/>
          <p14:tracePt t="20267" x="6151563" y="1870075"/>
          <p14:tracePt t="20275" x="6126163" y="1852613"/>
          <p14:tracePt t="20283" x="6108700" y="1827213"/>
          <p14:tracePt t="20291" x="6075363" y="1801813"/>
          <p14:tracePt t="20300" x="6040438" y="1766888"/>
          <p14:tracePt t="20307" x="6024563" y="1758950"/>
          <p14:tracePt t="20315" x="5997575" y="1733550"/>
          <p14:tracePt t="20323" x="5981700" y="1725613"/>
          <p14:tracePt t="20331" x="5964238" y="1716088"/>
          <p14:tracePt t="20339" x="5938838" y="1700213"/>
          <p14:tracePt t="20347" x="5913438" y="1700213"/>
          <p14:tracePt t="20355" x="5888038" y="1690688"/>
          <p14:tracePt t="20363" x="5862638" y="1690688"/>
          <p14:tracePt t="20371" x="5845175" y="1690688"/>
          <p14:tracePt t="20379" x="5811838" y="1690688"/>
          <p14:tracePt t="20395" x="5802313" y="1690688"/>
          <p14:tracePt t="20403" x="5786438" y="1690688"/>
          <p14:tracePt t="20411" x="5776913" y="1690688"/>
          <p14:tracePt t="20427" x="5751513" y="1690688"/>
          <p14:tracePt t="20435" x="5735638" y="1690688"/>
          <p14:tracePt t="20443" x="5735638" y="1682750"/>
          <p14:tracePt t="20451" x="5700713" y="1682750"/>
          <p14:tracePt t="20459" x="5657850" y="1665288"/>
          <p14:tracePt t="20467" x="5632450" y="1665288"/>
          <p14:tracePt t="20475" x="5616575" y="1665288"/>
          <p14:tracePt t="20483" x="5581650" y="1657350"/>
          <p14:tracePt t="20491" x="5548313" y="1657350"/>
          <p14:tracePt t="20499" x="5497513" y="1649413"/>
          <p14:tracePt t="20507" x="5454650" y="1649413"/>
          <p14:tracePt t="20515" x="5421313" y="1649413"/>
          <p14:tracePt t="20523" x="5360988" y="1649413"/>
          <p14:tracePt t="20531" x="5335588" y="1649413"/>
          <p14:tracePt t="20539" x="5302250" y="1649413"/>
          <p14:tracePt t="20547" x="5284788" y="1649413"/>
          <p14:tracePt t="20555" x="5267325" y="1649413"/>
          <p14:tracePt t="20563" x="5249863" y="1649413"/>
          <p14:tracePt t="20571" x="5241925" y="1649413"/>
          <p14:tracePt t="20579" x="5224463" y="1649413"/>
          <p14:tracePt t="20587" x="5208588" y="1649413"/>
          <p14:tracePt t="20595" x="5191125" y="1649413"/>
          <p14:tracePt t="20603" x="5165725" y="1665288"/>
          <p14:tracePt t="20611" x="5132388" y="1674813"/>
          <p14:tracePt t="20619" x="5114925" y="1674813"/>
          <p14:tracePt t="20627" x="5072063" y="1708150"/>
          <p14:tracePt t="20635" x="5021263" y="1741488"/>
          <p14:tracePt t="20643" x="5003800" y="1758950"/>
          <p14:tracePt t="20651" x="4945063" y="1793875"/>
          <p14:tracePt t="20659" x="4927600" y="1809750"/>
          <p14:tracePt t="20667" x="4902200" y="1835150"/>
          <p14:tracePt t="20675" x="4884738" y="1844675"/>
          <p14:tracePt t="20683" x="4876800" y="1860550"/>
          <p14:tracePt t="20691" x="4859338" y="1878013"/>
          <p14:tracePt t="20699" x="4833938" y="1895475"/>
          <p14:tracePt t="20707" x="4826000" y="1911350"/>
          <p14:tracePt t="20715" x="4808538" y="1938338"/>
          <p14:tracePt t="20723" x="4783138" y="1971675"/>
          <p14:tracePt t="20731" x="4765675" y="1997075"/>
          <p14:tracePt t="20739" x="4749800" y="2014538"/>
          <p14:tracePt t="20747" x="4749800" y="2039938"/>
          <p14:tracePt t="20755" x="4724400" y="2082800"/>
          <p14:tracePt t="20763" x="4706938" y="2133600"/>
          <p14:tracePt t="20771" x="4681538" y="2192338"/>
          <p14:tracePt t="20779" x="4664075" y="2227263"/>
          <p14:tracePt t="20787" x="4656138" y="2260600"/>
          <p14:tracePt t="20795" x="4646613" y="2293938"/>
          <p14:tracePt t="20803" x="4646613" y="2336800"/>
          <p14:tracePt t="20811" x="4638675" y="2354263"/>
          <p14:tracePt t="20819" x="4630738" y="2379663"/>
          <p14:tracePt t="20827" x="4630738" y="2397125"/>
          <p14:tracePt t="20835" x="4630738" y="2430463"/>
          <p14:tracePt t="20843" x="4630738" y="2455863"/>
          <p14:tracePt t="20851" x="4638675" y="2489200"/>
          <p14:tracePt t="20859" x="4673600" y="2541588"/>
          <p14:tracePt t="20867" x="4689475" y="2574925"/>
          <p14:tracePt t="20875" x="4699000" y="2592388"/>
          <p14:tracePt t="20883" x="4714875" y="2617788"/>
          <p14:tracePt t="20891" x="4724400" y="2643188"/>
          <p14:tracePt t="20899" x="4732338" y="2651125"/>
          <p14:tracePt t="20907" x="4757738" y="2676525"/>
          <p14:tracePt t="20915" x="4775200" y="2693988"/>
          <p14:tracePt t="20923" x="4791075" y="2711450"/>
          <p14:tracePt t="20931" x="4826000" y="2727325"/>
          <p14:tracePt t="20939" x="4876800" y="2762250"/>
          <p14:tracePt t="20947" x="4884738" y="2770188"/>
          <p14:tracePt t="20955" x="4935538" y="2787650"/>
          <p14:tracePt t="20963" x="4945063" y="2805113"/>
          <p14:tracePt t="20971" x="4970463" y="2813050"/>
          <p14:tracePt t="20979" x="4995863" y="2820988"/>
          <p14:tracePt t="20987" x="5029200" y="2846388"/>
          <p14:tracePt t="20995" x="5072063" y="2855913"/>
          <p14:tracePt t="21003" x="5106988" y="2855913"/>
          <p14:tracePt t="21011" x="5140325" y="2855913"/>
          <p14:tracePt t="21019" x="5183188" y="2855913"/>
          <p14:tracePt t="21027" x="5241925" y="2863850"/>
          <p14:tracePt t="21035" x="5310188" y="2863850"/>
          <p14:tracePt t="21043" x="5353050" y="2863850"/>
          <p14:tracePt t="21051" x="5429250" y="2863850"/>
          <p14:tracePt t="21059" x="5487988" y="2863850"/>
          <p14:tracePt t="21067" x="5530850" y="2863850"/>
          <p14:tracePt t="21075" x="5599113" y="2863850"/>
          <p14:tracePt t="21083" x="5657850" y="2855913"/>
          <p14:tracePt t="21091" x="5708650" y="2846388"/>
          <p14:tracePt t="21099" x="5768975" y="2830513"/>
          <p14:tracePt t="21107" x="5811838" y="2813050"/>
          <p14:tracePt t="21115" x="5819775" y="2813050"/>
          <p14:tracePt t="21123" x="5853113" y="2795588"/>
          <p14:tracePt t="21131" x="5895975" y="2770188"/>
          <p14:tracePt t="21139" x="5989638" y="2744788"/>
          <p14:tracePt t="21147" x="6015038" y="2727325"/>
          <p14:tracePt t="21155" x="6057900" y="2693988"/>
          <p14:tracePt t="21163" x="6116638" y="2693988"/>
          <p14:tracePt t="21171" x="6176963" y="2651125"/>
          <p14:tracePt t="21179" x="6219825" y="2625725"/>
          <p14:tracePt t="21187" x="6253163" y="2608263"/>
          <p14:tracePt t="21195" x="6303963" y="2592388"/>
          <p14:tracePt t="21203" x="6338888" y="2574925"/>
          <p14:tracePt t="21211" x="6372225" y="2549525"/>
          <p14:tracePt t="21219" x="6423025" y="2489200"/>
          <p14:tracePt t="21227" x="6448425" y="2481263"/>
          <p14:tracePt t="21235" x="6483350" y="2422525"/>
          <p14:tracePt t="21243" x="6516688" y="2371725"/>
          <p14:tracePt t="21251" x="6524625" y="2336800"/>
          <p14:tracePt t="21259" x="6534150" y="2303463"/>
          <p14:tracePt t="21267" x="6542088" y="2268538"/>
          <p14:tracePt t="21275" x="6542088" y="2227263"/>
          <p14:tracePt t="21283" x="6559550" y="2192338"/>
          <p14:tracePt t="21291" x="6559550" y="2159000"/>
          <p14:tracePt t="21305" x="6559550" y="2116138"/>
          <p14:tracePt t="21307" x="6559550" y="2073275"/>
          <p14:tracePt t="21315" x="6559550" y="2014538"/>
          <p14:tracePt t="21323" x="6559550" y="1979613"/>
          <p14:tracePt t="21331" x="6542088" y="1928813"/>
          <p14:tracePt t="21339" x="6516688" y="1878013"/>
          <p14:tracePt t="21347" x="6499225" y="1844675"/>
          <p14:tracePt t="21355" x="6483350" y="1784350"/>
          <p14:tracePt t="21363" x="6448425" y="1733550"/>
          <p14:tracePt t="21371" x="6448425" y="1725613"/>
          <p14:tracePt t="21379" x="6423025" y="1690688"/>
          <p14:tracePt t="21387" x="6415088" y="1665288"/>
          <p14:tracePt t="21395" x="6389688" y="1639888"/>
          <p14:tracePt t="21403" x="6372225" y="1614488"/>
          <p14:tracePt t="21411" x="6346825" y="1589088"/>
          <p14:tracePt t="21427" x="6329363" y="1563688"/>
          <p14:tracePt t="21435" x="6329363" y="1546225"/>
          <p14:tracePt t="21443" x="6311900" y="1530350"/>
          <p14:tracePt t="21451" x="6278563" y="1495425"/>
          <p14:tracePt t="21459" x="6235700" y="1477963"/>
          <p14:tracePt t="21467" x="6202363" y="1444625"/>
          <p14:tracePt t="21475" x="6176963" y="1436688"/>
          <p14:tracePt t="21483" x="6134100" y="1401763"/>
          <p14:tracePt t="21491" x="6108700" y="1385888"/>
          <p14:tracePt t="21499" x="6083300" y="1376363"/>
          <p14:tracePt t="21507" x="6065838" y="1368425"/>
          <p14:tracePt t="21515" x="6049963" y="1360488"/>
          <p14:tracePt t="21523" x="6032500" y="1350963"/>
          <p14:tracePt t="21531" x="6024563" y="1350963"/>
          <p14:tracePt t="21555" x="6015038" y="1350963"/>
          <p14:tracePt t="21571" x="5997575" y="1350963"/>
          <p14:tracePt t="21579" x="5989638" y="1350963"/>
          <p14:tracePt t="21587" x="5972175" y="1350963"/>
          <p14:tracePt t="21595" x="5946775" y="1350963"/>
          <p14:tracePt t="21603" x="5913438" y="1350963"/>
          <p14:tracePt t="21611" x="5888038" y="1350963"/>
          <p14:tracePt t="21619" x="5845175" y="1350963"/>
          <p14:tracePt t="21627" x="5819775" y="1350963"/>
          <p14:tracePt t="21635" x="5794375" y="1350963"/>
          <p14:tracePt t="21643" x="5735638" y="1360488"/>
          <p14:tracePt t="21651" x="5692775" y="1376363"/>
          <p14:tracePt t="21659" x="5657850" y="1393825"/>
          <p14:tracePt t="21667" x="5624513" y="1411288"/>
          <p14:tracePt t="21675" x="5616575" y="1419225"/>
          <p14:tracePt t="21683" x="5556250" y="1436688"/>
          <p14:tracePt t="21691" x="5538788" y="1452563"/>
          <p14:tracePt t="21715" x="5513388" y="1477963"/>
          <p14:tracePt t="21723" x="5505450" y="1495425"/>
          <p14:tracePt t="21731" x="5497513" y="1495425"/>
          <p14:tracePt t="21739" x="5480050" y="1512888"/>
          <p14:tracePt t="21747" x="5462588" y="1530350"/>
          <p14:tracePt t="21755" x="5462588" y="1538288"/>
          <p14:tracePt t="21835" x="5454650" y="1538288"/>
          <p14:tracePt t="22267" x="5446713" y="1538288"/>
          <p14:tracePt t="22275" x="5446713" y="1546225"/>
          <p14:tracePt t="22283" x="5421313" y="1563688"/>
          <p14:tracePt t="22291" x="5386388" y="1606550"/>
          <p14:tracePt t="22310" x="5318125" y="1690688"/>
          <p14:tracePt t="22315" x="5276850" y="1733550"/>
          <p14:tracePt t="22323" x="5259388" y="1784350"/>
          <p14:tracePt t="22331" x="5224463" y="1827213"/>
          <p14:tracePt t="22339" x="5224463" y="1852613"/>
          <p14:tracePt t="22347" x="5216525" y="1885950"/>
          <p14:tracePt t="22355" x="5208588" y="1920875"/>
          <p14:tracePt t="22363" x="5199063" y="1928813"/>
          <p14:tracePt t="22371" x="5199063" y="1954213"/>
          <p14:tracePt t="22379" x="5199063" y="1971675"/>
          <p14:tracePt t="22387" x="5199063" y="1989138"/>
          <p14:tracePt t="22395" x="5199063" y="2005013"/>
          <p14:tracePt t="22403" x="5199063" y="2030413"/>
          <p14:tracePt t="22411" x="5199063" y="2073275"/>
          <p14:tracePt t="22419" x="5199063" y="2090738"/>
          <p14:tracePt t="22427" x="5199063" y="2124075"/>
          <p14:tracePt t="22435" x="5199063" y="2159000"/>
          <p14:tracePt t="22443" x="5199063" y="2192338"/>
          <p14:tracePt t="22451" x="5199063" y="2209800"/>
          <p14:tracePt t="22459" x="5199063" y="2243138"/>
          <p14:tracePt t="22467" x="5199063" y="2278063"/>
          <p14:tracePt t="22475" x="5199063" y="2286000"/>
          <p14:tracePt t="22483" x="5199063" y="2311400"/>
          <p14:tracePt t="22491" x="5199063" y="2328863"/>
          <p14:tracePt t="22499" x="5199063" y="2354263"/>
          <p14:tracePt t="22507" x="5216525" y="2379663"/>
          <p14:tracePt t="22515" x="5224463" y="2413000"/>
          <p14:tracePt t="22523" x="5224463" y="2447925"/>
          <p14:tracePt t="22531" x="5224463" y="2481263"/>
          <p14:tracePt t="22539" x="5233988" y="2506663"/>
          <p14:tracePt t="22547" x="5241925" y="2566988"/>
          <p14:tracePt t="22555" x="5259388" y="2592388"/>
          <p14:tracePt t="22563" x="5267325" y="2633663"/>
          <p14:tracePt t="22571" x="5276850" y="2686050"/>
          <p14:tracePt t="22579" x="5284788" y="2727325"/>
          <p14:tracePt t="22587" x="5318125" y="2762250"/>
          <p14:tracePt t="22595" x="5335588" y="2813050"/>
          <p14:tracePt t="22603" x="5353050" y="2846388"/>
          <p14:tracePt t="22611" x="5360988" y="2881313"/>
          <p14:tracePt t="22619" x="5368925" y="2914650"/>
          <p14:tracePt t="22627" x="5394325" y="2949575"/>
          <p14:tracePt t="22635" x="5403850" y="2974975"/>
          <p14:tracePt t="22643" x="5421313" y="3008313"/>
          <p14:tracePt t="22651" x="5429250" y="3025775"/>
          <p14:tracePt t="22659" x="5446713" y="3051175"/>
          <p14:tracePt t="22667" x="5462588" y="3084513"/>
          <p14:tracePt t="22675" x="5480050" y="3094038"/>
          <p14:tracePt t="22683" x="5487988" y="3119438"/>
          <p14:tracePt t="22691" x="5513388" y="3144838"/>
          <p14:tracePt t="22699" x="5538788" y="3170238"/>
          <p14:tracePt t="22707" x="5565775" y="3203575"/>
          <p14:tracePt t="22715" x="5573713" y="3228975"/>
          <p14:tracePt t="22723" x="5581650" y="3246438"/>
          <p14:tracePt t="22731" x="5607050" y="3289300"/>
          <p14:tracePt t="22739" x="5624513" y="3305175"/>
          <p14:tracePt t="22747" x="5632450" y="3348038"/>
          <p14:tracePt t="22755" x="5657850" y="3373438"/>
          <p14:tracePt t="22763" x="5683250" y="3398838"/>
          <p14:tracePt t="22771" x="5700713" y="3424238"/>
          <p14:tracePt t="22779" x="5718175" y="3433763"/>
          <p14:tracePt t="22787" x="5743575" y="3459163"/>
          <p14:tracePt t="22795" x="5776913" y="3502025"/>
          <p14:tracePt t="22803" x="5794375" y="3517900"/>
          <p14:tracePt t="22811" x="5819775" y="3527425"/>
          <p14:tracePt t="22819" x="5845175" y="3543300"/>
          <p14:tracePt t="22827" x="5862638" y="3560763"/>
          <p14:tracePt t="22835" x="5895975" y="3578225"/>
          <p14:tracePt t="22843" x="5930900" y="3578225"/>
          <p14:tracePt t="22851" x="5964238" y="3586163"/>
          <p14:tracePt t="22859" x="5989638" y="3594100"/>
          <p14:tracePt t="22867" x="6007100" y="3603625"/>
          <p14:tracePt t="22875" x="6024563" y="3603625"/>
          <p14:tracePt t="22883" x="6057900" y="3629025"/>
          <p14:tracePt t="22891" x="6065838" y="3629025"/>
          <p14:tracePt t="22899" x="6083300" y="3629025"/>
          <p14:tracePt t="22907" x="6100763" y="3636963"/>
          <p14:tracePt t="22915" x="6134100" y="3646488"/>
          <p14:tracePt t="22923" x="6167438" y="3662363"/>
          <p14:tracePt t="22931" x="6210300" y="3671888"/>
          <p14:tracePt t="22939" x="6227763" y="3679825"/>
          <p14:tracePt t="22947" x="6261100" y="3679825"/>
          <p14:tracePt t="22955" x="6303963" y="3687763"/>
          <p14:tracePt t="22963" x="6338888" y="3687763"/>
          <p14:tracePt t="22971" x="6364288" y="3687763"/>
          <p14:tracePt t="22979" x="6415088" y="3705225"/>
          <p14:tracePt t="22987" x="6430963" y="3705225"/>
          <p14:tracePt t="22995" x="6465888" y="3705225"/>
          <p14:tracePt t="23003" x="6508750" y="3713163"/>
          <p14:tracePt t="23011" x="6542088" y="3713163"/>
          <p14:tracePt t="23019" x="6559550" y="3713163"/>
          <p14:tracePt t="23027" x="6584950" y="3722688"/>
          <p14:tracePt t="23035" x="6610350" y="3722688"/>
          <p14:tracePt t="23043" x="6626225" y="3722688"/>
          <p14:tracePt t="23051" x="6643688" y="3722688"/>
          <p14:tracePt t="23059" x="6669088" y="3722688"/>
          <p14:tracePt t="23067" x="6704013" y="3722688"/>
          <p14:tracePt t="23083" x="6737350" y="3722688"/>
          <p14:tracePt t="23091" x="6762750" y="3713163"/>
          <p14:tracePt t="23099" x="6770688" y="3705225"/>
          <p14:tracePt t="23107" x="6788150" y="3697288"/>
          <p14:tracePt t="23115" x="6805613" y="3697288"/>
          <p14:tracePt t="23123" x="6805613" y="3687763"/>
          <p14:tracePt t="23131" x="6823075" y="3662363"/>
          <p14:tracePt t="23139" x="6831013" y="3662363"/>
          <p14:tracePt t="23147" x="6838950" y="3636963"/>
          <p14:tracePt t="23155" x="6848475" y="3629025"/>
          <p14:tracePt t="23163" x="6856413" y="3611563"/>
          <p14:tracePt t="23179" x="6873875" y="3586163"/>
          <p14:tracePt t="23187" x="6881813" y="3578225"/>
          <p14:tracePt t="23227" x="6881813" y="3560763"/>
          <p14:tracePt t="23235" x="6881813" y="3543300"/>
          <p14:tracePt t="23251" x="6881813" y="3535363"/>
          <p14:tracePt t="23267" x="6881813" y="3509963"/>
          <p14:tracePt t="23275" x="6881813" y="3492500"/>
          <p14:tracePt t="23283" x="6881813" y="3475038"/>
          <p14:tracePt t="23291" x="6881813" y="3459163"/>
          <p14:tracePt t="23300" x="6881813" y="3424238"/>
          <p14:tracePt t="23307" x="6881813" y="3408363"/>
          <p14:tracePt t="23315" x="6881813" y="3390900"/>
          <p14:tracePt t="23323" x="6881813" y="3382963"/>
          <p14:tracePt t="23331" x="6881813" y="3365500"/>
          <p14:tracePt t="23339" x="6881813" y="3355975"/>
          <p14:tracePt t="23347" x="6881813" y="3348038"/>
          <p14:tracePt t="23355" x="6881813" y="3330575"/>
          <p14:tracePt t="23363" x="6881813" y="3305175"/>
          <p14:tracePt t="23371" x="6881813" y="3297238"/>
          <p14:tracePt t="23379" x="6873875" y="3279775"/>
          <p14:tracePt t="23395" x="6873875" y="3254375"/>
          <p14:tracePt t="23403" x="6864350" y="3246438"/>
          <p14:tracePt t="23411" x="6856413" y="3221038"/>
          <p14:tracePt t="23419" x="6856413" y="3203575"/>
          <p14:tracePt t="23427" x="6831013" y="3160713"/>
          <p14:tracePt t="23435" x="6831013" y="3135313"/>
          <p14:tracePt t="23443" x="6831013" y="3119438"/>
          <p14:tracePt t="23451" x="6823075" y="3094038"/>
          <p14:tracePt t="23459" x="6823075" y="3076575"/>
          <p14:tracePt t="23467" x="6813550" y="3051175"/>
          <p14:tracePt t="23475" x="6797675" y="3016250"/>
          <p14:tracePt t="23491" x="6788150" y="3000375"/>
          <p14:tracePt t="23499" x="6788150" y="2990850"/>
          <p14:tracePt t="23507" x="6780213" y="2974975"/>
          <p14:tracePt t="23515" x="6770688" y="2965450"/>
          <p14:tracePt t="23523" x="6754813" y="2949575"/>
          <p14:tracePt t="23531" x="6754813" y="2940050"/>
          <p14:tracePt t="23539" x="6729413" y="2922588"/>
          <p14:tracePt t="23547" x="6704013" y="2906713"/>
          <p14:tracePt t="23555" x="6694488" y="2897188"/>
          <p14:tracePt t="23563" x="6643688" y="2889250"/>
          <p14:tracePt t="23571" x="6635750" y="2871788"/>
          <p14:tracePt t="23579" x="6610350" y="2863850"/>
          <p14:tracePt t="23587" x="6592888" y="2846388"/>
          <p14:tracePt t="23595" x="6534150" y="2820988"/>
          <p14:tracePt t="23603" x="6516688" y="2820988"/>
          <p14:tracePt t="23611" x="6491288" y="2813050"/>
          <p14:tracePt t="23619" x="6456363" y="2805113"/>
          <p14:tracePt t="23627" x="6423025" y="2787650"/>
          <p14:tracePt t="23635" x="6405563" y="2787650"/>
          <p14:tracePt t="23643" x="6389688" y="2787650"/>
          <p14:tracePt t="23651" x="6364288" y="2787650"/>
          <p14:tracePt t="23659" x="6354763" y="2787650"/>
          <p14:tracePt t="23667" x="6338888" y="2787650"/>
          <p14:tracePt t="23675" x="6321425" y="2778125"/>
          <p14:tracePt t="23683" x="6303963" y="2778125"/>
          <p14:tracePt t="23691" x="6286500" y="2778125"/>
          <p14:tracePt t="23699" x="6261100" y="2778125"/>
          <p14:tracePt t="23707" x="6253163" y="2778125"/>
          <p14:tracePt t="23723" x="6227763" y="2778125"/>
          <p14:tracePt t="23731" x="6219825" y="2778125"/>
          <p14:tracePt t="23739" x="6210300" y="2778125"/>
          <p14:tracePt t="23747" x="6194425" y="2778125"/>
          <p14:tracePt t="23755" x="6184900" y="2778125"/>
          <p14:tracePt t="23763" x="6176963" y="2778125"/>
          <p14:tracePt t="23771" x="6159500" y="2778125"/>
          <p14:tracePt t="23779" x="6151563" y="2778125"/>
          <p14:tracePt t="23787" x="6142038" y="2778125"/>
          <p14:tracePt t="23795" x="6126163" y="2787650"/>
          <p14:tracePt t="23803" x="6116638" y="2787650"/>
          <p14:tracePt t="23811" x="6075363" y="2805113"/>
          <p14:tracePt t="23819" x="6075363" y="2813050"/>
          <p14:tracePt t="23827" x="6040438" y="2830513"/>
          <p14:tracePt t="23835" x="6032500" y="2830513"/>
          <p14:tracePt t="23843" x="6032500" y="2838450"/>
          <p14:tracePt t="23851" x="6015038" y="2855913"/>
          <p14:tracePt t="23859" x="5997575" y="2863850"/>
          <p14:tracePt t="23867" x="5997575" y="2881313"/>
          <p14:tracePt t="23875" x="5997575" y="2889250"/>
          <p14:tracePt t="23883" x="5989638" y="2914650"/>
          <p14:tracePt t="23891" x="5972175" y="2932113"/>
          <p14:tracePt t="23899" x="5972175" y="2957513"/>
          <p14:tracePt t="23907" x="5972175" y="2965450"/>
          <p14:tracePt t="23915" x="5964238" y="2990850"/>
          <p14:tracePt t="23923" x="5964238" y="3000375"/>
          <p14:tracePt t="23931" x="5964238" y="3016250"/>
          <p14:tracePt t="23939" x="5964238" y="3025775"/>
          <p14:tracePt t="23955" x="5964238" y="3033713"/>
          <p14:tracePt t="23963" x="5964238" y="3051175"/>
          <p14:tracePt t="23979" x="5964238" y="3059113"/>
          <p14:tracePt t="23987" x="5964238" y="3076575"/>
          <p14:tracePt t="23995" x="5964238" y="3084513"/>
          <p14:tracePt t="24003" x="5964238" y="3101975"/>
          <p14:tracePt t="24011" x="5964238" y="3109913"/>
          <p14:tracePt t="24019" x="5964238" y="3127375"/>
          <p14:tracePt t="24027" x="5972175" y="3160713"/>
          <p14:tracePt t="24035" x="5972175" y="3170238"/>
          <p14:tracePt t="24043" x="5981700" y="3186113"/>
          <p14:tracePt t="24051" x="5989638" y="3195638"/>
          <p14:tracePt t="24059" x="5989638" y="3203575"/>
          <p14:tracePt t="24067" x="5997575" y="3228975"/>
          <p14:tracePt t="24075" x="6007100" y="3238500"/>
          <p14:tracePt t="24083" x="6024563" y="3246438"/>
          <p14:tracePt t="24099" x="6049963" y="3254375"/>
          <p14:tracePt t="24107" x="6049963" y="3263900"/>
          <p14:tracePt t="24123" x="6057900" y="3271838"/>
          <p14:tracePt t="24131" x="6065838" y="3271838"/>
          <p14:tracePt t="24139" x="6075363" y="3289300"/>
          <p14:tracePt t="24147" x="6083300" y="3297238"/>
          <p14:tracePt t="24155" x="6091238" y="3297238"/>
          <p14:tracePt t="24163" x="6091238" y="3305175"/>
          <p14:tracePt t="24187" x="6100763" y="3314700"/>
          <p14:tracePt t="24195" x="6116638" y="3322638"/>
          <p14:tracePt t="24211" x="6116638" y="3330575"/>
          <p14:tracePt t="24227" x="6142038" y="3340100"/>
          <p14:tracePt t="24235" x="6159500" y="3348038"/>
          <p14:tracePt t="24243" x="6167438" y="3348038"/>
          <p14:tracePt t="24251" x="6176963" y="3348038"/>
          <p14:tracePt t="24259" x="6184900" y="3348038"/>
          <p14:tracePt t="24267" x="6210300" y="3365500"/>
          <p14:tracePt t="24275" x="6245225" y="3373438"/>
          <p14:tracePt t="24288" x="6261100" y="3373438"/>
          <p14:tracePt t="24291" x="6278563" y="3373438"/>
          <p14:tracePt t="24299" x="6303963" y="3382963"/>
          <p14:tracePt t="24315" x="6321425" y="3382963"/>
          <p14:tracePt t="24339" x="6329363" y="3382963"/>
          <p14:tracePt t="24347" x="6338888" y="3382963"/>
          <p14:tracePt t="24355" x="6346825" y="3382963"/>
          <p14:tracePt t="24363" x="6354763" y="3382963"/>
          <p14:tracePt t="24371" x="6364288" y="3382963"/>
          <p14:tracePt t="24387" x="6380163" y="3382963"/>
          <p14:tracePt t="24395" x="6389688" y="3382963"/>
          <p14:tracePt t="24403" x="6397625" y="3382963"/>
          <p14:tracePt t="24427" x="6415088" y="3382963"/>
          <p14:tracePt t="24443" x="6423025" y="3382963"/>
          <p14:tracePt t="24451" x="6430963" y="3373438"/>
          <p14:tracePt t="25363" x="6423025" y="3373438"/>
          <p14:tracePt t="25371" x="6397625" y="3373438"/>
          <p14:tracePt t="25379" x="6364288" y="3382963"/>
          <p14:tracePt t="25387" x="6338888" y="3382963"/>
          <p14:tracePt t="25395" x="6296025" y="3390900"/>
          <p14:tracePt t="25403" x="6261100" y="3390900"/>
          <p14:tracePt t="25411" x="6253163" y="3390900"/>
          <p14:tracePt t="25419" x="6219825" y="3390900"/>
          <p14:tracePt t="25427" x="6184900" y="3390900"/>
          <p14:tracePt t="25435" x="6142038" y="3390900"/>
          <p14:tracePt t="25443" x="6126163" y="3390900"/>
          <p14:tracePt t="25451" x="6116638" y="3390900"/>
          <p14:tracePt t="25459" x="6108700" y="3390900"/>
          <p14:tracePt t="25467" x="6100763" y="3390900"/>
          <p14:tracePt t="25491" x="6083300" y="3390900"/>
          <p14:tracePt t="25499" x="6075363" y="3390900"/>
          <p14:tracePt t="25507" x="6065838" y="3390900"/>
          <p14:tracePt t="25515" x="6032500" y="3390900"/>
          <p14:tracePt t="25523" x="5989638" y="3390900"/>
          <p14:tracePt t="25531" x="5956300" y="3390900"/>
          <p14:tracePt t="25539" x="5913438" y="3390900"/>
          <p14:tracePt t="25547" x="5862638" y="3390900"/>
          <p14:tracePt t="25555" x="5811838" y="3390900"/>
          <p14:tracePt t="25563" x="5786438" y="3390900"/>
          <p14:tracePt t="25571" x="5743575" y="3390900"/>
          <p14:tracePt t="25579" x="5718175" y="3390900"/>
          <p14:tracePt t="25587" x="5692775" y="3390900"/>
          <p14:tracePt t="25595" x="5675313" y="3390900"/>
          <p14:tracePt t="25603" x="5657850" y="3390900"/>
          <p14:tracePt t="25611" x="5632450" y="3390900"/>
          <p14:tracePt t="25627" x="5616575" y="3408363"/>
          <p14:tracePt t="25643" x="5599113" y="3408363"/>
          <p14:tracePt t="25651" x="5573713" y="3416300"/>
          <p14:tracePt t="25659" x="5565775" y="3416300"/>
          <p14:tracePt t="25667" x="5548313" y="3424238"/>
          <p14:tracePt t="25675" x="5513388" y="3424238"/>
          <p14:tracePt t="25683" x="5505450" y="3433763"/>
          <p14:tracePt t="25691" x="5480050" y="3441700"/>
          <p14:tracePt t="25699" x="5472113" y="3441700"/>
          <p14:tracePt t="25707" x="5454650" y="3449638"/>
          <p14:tracePt t="25715" x="5446713" y="3449638"/>
          <p14:tracePt t="25723" x="5429250" y="3459163"/>
          <p14:tracePt t="25739" x="5421313" y="3459163"/>
          <p14:tracePt t="25747" x="5403850" y="3459163"/>
          <p14:tracePt t="25755" x="5378450" y="3467100"/>
          <p14:tracePt t="25771" x="5360988" y="3467100"/>
          <p14:tracePt t="25779" x="5327650" y="3484563"/>
          <p14:tracePt t="25787" x="5318125" y="3484563"/>
          <p14:tracePt t="25795" x="5318125" y="3492500"/>
          <p14:tracePt t="25803" x="5302250" y="3502025"/>
          <p14:tracePt t="25811" x="5292725" y="3502025"/>
          <p14:tracePt t="25819" x="5276850" y="3527425"/>
          <p14:tracePt t="25827" x="5267325" y="3527425"/>
          <p14:tracePt t="25835" x="5249863" y="3535363"/>
          <p14:tracePt t="25843" x="5241925" y="3552825"/>
          <p14:tracePt t="25851" x="5216525" y="3568700"/>
          <p14:tracePt t="25859" x="5183188" y="3586163"/>
          <p14:tracePt t="25867" x="5165725" y="3611563"/>
          <p14:tracePt t="25875" x="5148263" y="3619500"/>
          <p14:tracePt t="25883" x="5132388" y="3654425"/>
          <p14:tracePt t="25891" x="5122863" y="3687763"/>
          <p14:tracePt t="25899" x="5106988" y="3738563"/>
          <p14:tracePt t="25907" x="5097463" y="3773488"/>
          <p14:tracePt t="25915" x="5097463" y="3832225"/>
          <p14:tracePt t="25923" x="5089525" y="3875088"/>
          <p14:tracePt t="25931" x="5080000" y="3917950"/>
          <p14:tracePt t="25939" x="5080000" y="3951288"/>
          <p14:tracePt t="25947" x="5080000" y="3986213"/>
          <p14:tracePt t="25955" x="5080000" y="4011613"/>
          <p14:tracePt t="25963" x="5080000" y="4027488"/>
          <p14:tracePt t="25971" x="5080000" y="4052888"/>
          <p14:tracePt t="25979" x="5080000" y="4070350"/>
          <p14:tracePt t="25987" x="5072063" y="4095750"/>
          <p14:tracePt t="25995" x="5064125" y="4105275"/>
          <p14:tracePt t="26003" x="5054600" y="4130675"/>
          <p14:tracePt t="26019" x="5038725" y="4156075"/>
          <p14:tracePt t="26027" x="5021263" y="4171950"/>
          <p14:tracePt t="26035" x="5013325" y="4181475"/>
          <p14:tracePt t="26043" x="4995863" y="4224338"/>
          <p14:tracePt t="26051" x="4987925" y="4240213"/>
          <p14:tracePt t="26059" x="4978400" y="4275138"/>
          <p14:tracePt t="26067" x="4978400" y="4308475"/>
          <p14:tracePt t="26075" x="4970463" y="4341813"/>
          <p14:tracePt t="26083" x="4953000" y="4384675"/>
          <p14:tracePt t="26091" x="4945063" y="4410075"/>
          <p14:tracePt t="26099" x="4945063" y="4435475"/>
          <p14:tracePt t="26107" x="4935538" y="4452938"/>
          <p14:tracePt t="26115" x="4927600" y="4470400"/>
          <p14:tracePt t="26123" x="4927600" y="4495800"/>
          <p14:tracePt t="26131" x="4910138" y="4521200"/>
          <p14:tracePt t="26139" x="4902200" y="4521200"/>
          <p14:tracePt t="26147" x="4902200" y="4529138"/>
          <p14:tracePt t="26155" x="4902200" y="4546600"/>
          <p14:tracePt t="26163" x="4894263" y="4564063"/>
          <p14:tracePt t="26171" x="4884738" y="4579938"/>
          <p14:tracePt t="26179" x="4884738" y="4605338"/>
          <p14:tracePt t="26187" x="4876800" y="4605338"/>
          <p14:tracePt t="26195" x="4868863" y="4640263"/>
          <p14:tracePt t="26203" x="4868863" y="4648200"/>
          <p14:tracePt t="26211" x="4859338" y="4673600"/>
          <p14:tracePt t="26219" x="4859338" y="4691063"/>
          <p14:tracePt t="26227" x="4851400" y="4708525"/>
          <p14:tracePt t="26235" x="4833938" y="4733925"/>
          <p14:tracePt t="26243" x="4826000" y="4749800"/>
          <p14:tracePt t="26251" x="4826000" y="4767263"/>
          <p14:tracePt t="26259" x="4826000" y="4784725"/>
          <p14:tracePt t="26267" x="4818063" y="4802188"/>
          <p14:tracePt t="26275" x="4818063" y="4827588"/>
          <p14:tracePt t="26283" x="4800600" y="4852988"/>
          <p14:tracePt t="26301" x="4791075" y="4878388"/>
          <p14:tracePt t="26307" x="4783138" y="4903788"/>
          <p14:tracePt t="26323" x="4775200" y="4911725"/>
          <p14:tracePt t="26331" x="4775200" y="4929188"/>
          <p14:tracePt t="26339" x="4775200" y="4946650"/>
          <p14:tracePt t="26347" x="4775200" y="4962525"/>
          <p14:tracePt t="26363" x="4775200" y="4972050"/>
          <p14:tracePt t="26371" x="4775200" y="4979988"/>
          <p14:tracePt t="26379" x="4775200" y="4987925"/>
          <p14:tracePt t="26387" x="4775200" y="4997450"/>
          <p14:tracePt t="26395" x="4775200" y="5005388"/>
          <p14:tracePt t="26411" x="4775200" y="5022850"/>
          <p14:tracePt t="26419" x="4775200" y="5030788"/>
          <p14:tracePt t="26435" x="4775200" y="5038725"/>
          <p14:tracePt t="26443" x="4775200" y="5056188"/>
          <p14:tracePt t="26459" x="4775200" y="5073650"/>
          <p14:tracePt t="26467" x="4765675" y="5116513"/>
          <p14:tracePt t="26475" x="4757738" y="5141913"/>
          <p14:tracePt t="26483" x="4757738" y="5167313"/>
          <p14:tracePt t="26491" x="4757738" y="5192713"/>
          <p14:tracePt t="26499" x="4740275" y="5251450"/>
          <p14:tracePt t="26507" x="4740275" y="5276850"/>
          <p14:tracePt t="26515" x="4732338" y="5327650"/>
          <p14:tracePt t="26523" x="4732338" y="5353050"/>
          <p14:tracePt t="26531" x="4714875" y="5413375"/>
          <p14:tracePt t="26539" x="4706938" y="5438775"/>
          <p14:tracePt t="26547" x="4706938" y="5464175"/>
          <p14:tracePt t="26555" x="4689475" y="5489575"/>
          <p14:tracePt t="26563" x="4689475" y="5507038"/>
          <p14:tracePt t="26571" x="4673600" y="5540375"/>
          <p14:tracePt t="26579" x="4673600" y="5549900"/>
          <p14:tracePt t="26587" x="4664075" y="5565775"/>
          <p14:tracePt t="26595" x="4664075" y="5591175"/>
          <p14:tracePt t="26603" x="4656138" y="5608638"/>
          <p14:tracePt t="26611" x="4656138" y="5626100"/>
          <p14:tracePt t="26619" x="4656138" y="5659438"/>
          <p14:tracePt t="26635" x="4656138" y="5676900"/>
          <p14:tracePt t="26643" x="4656138" y="5694363"/>
          <p14:tracePt t="26651" x="4656138" y="5710238"/>
          <p14:tracePt t="26659" x="4656138" y="5735638"/>
          <p14:tracePt t="26667" x="4656138" y="5753100"/>
          <p14:tracePt t="26675" x="4656138" y="5770563"/>
          <p14:tracePt t="26683" x="4656138" y="5788025"/>
          <p14:tracePt t="26691" x="4656138" y="5795963"/>
          <p14:tracePt t="26707" x="4656138" y="5813425"/>
          <p14:tracePt t="26723" x="4656138" y="5821363"/>
          <p14:tracePt t="26731" x="4656138" y="5838825"/>
          <p14:tracePt t="26739" x="4656138" y="5846763"/>
          <p14:tracePt t="26755" x="4646613" y="5854700"/>
          <p14:tracePt t="26763" x="4638675" y="5864225"/>
          <p14:tracePt t="26771" x="4630738" y="5880100"/>
          <p14:tracePt t="26787" x="4613275" y="5897563"/>
          <p14:tracePt t="26795" x="4595813" y="5905500"/>
          <p14:tracePt t="26803" x="4595813" y="5915025"/>
          <p14:tracePt t="26811" x="4595813" y="5932488"/>
          <p14:tracePt t="26819" x="4587875" y="5948363"/>
          <p14:tracePt t="26835" x="4587875" y="5957888"/>
          <p14:tracePt t="26843" x="4587875" y="5965825"/>
          <p14:tracePt t="26851" x="4587875" y="5973763"/>
          <p14:tracePt t="26859" x="4587875" y="5991225"/>
          <p14:tracePt t="26867" x="4605338" y="6024563"/>
          <p14:tracePt t="26875" x="4646613" y="6049963"/>
          <p14:tracePt t="26883" x="4646613" y="6059488"/>
          <p14:tracePt t="26891" x="4681538" y="6067425"/>
          <p14:tracePt t="26899" x="4714875" y="6102350"/>
          <p14:tracePt t="26907" x="4732338" y="6110288"/>
          <p14:tracePt t="26915" x="4800600" y="6118225"/>
          <p14:tracePt t="26923" x="4868863" y="6118225"/>
          <p14:tracePt t="26931" x="4910138" y="6118225"/>
          <p14:tracePt t="26939" x="4945063" y="6118225"/>
          <p14:tracePt t="26947" x="4953000" y="6118225"/>
          <p14:tracePt t="26979" x="4962525" y="6118225"/>
          <p14:tracePt t="26987" x="4962525" y="6110288"/>
          <p14:tracePt t="26995" x="4962525" y="6102350"/>
          <p14:tracePt t="27011" x="4962525" y="6084888"/>
          <p14:tracePt t="27043" x="4962525" y="6076950"/>
          <p14:tracePt t="27059" x="4962525" y="6067425"/>
          <p14:tracePt t="27075" x="4962525" y="6049963"/>
          <p14:tracePt t="27083" x="4962525" y="6042025"/>
          <p14:tracePt t="27091" x="4962525" y="6024563"/>
          <p14:tracePt t="27099" x="4962525" y="5999163"/>
          <p14:tracePt t="27107" x="4962525" y="5973763"/>
          <p14:tracePt t="27115" x="4970463" y="5973763"/>
          <p14:tracePt t="27123" x="4970463" y="5948363"/>
          <p14:tracePt t="27131" x="4978400" y="5932488"/>
          <p14:tracePt t="27139" x="4987925" y="5932488"/>
          <p14:tracePt t="27155" x="5013325" y="5922963"/>
          <p14:tracePt t="27163" x="5021263" y="5922963"/>
          <p14:tracePt t="27171" x="5029200" y="5922963"/>
          <p14:tracePt t="27179" x="5046663" y="5905500"/>
          <p14:tracePt t="27187" x="5054600" y="5905500"/>
          <p14:tracePt t="27395" x="5089525" y="5905500"/>
          <p14:tracePt t="27403" x="5132388" y="5905500"/>
          <p14:tracePt t="27411" x="5199063" y="5905500"/>
          <p14:tracePt t="27419" x="5318125" y="5915025"/>
          <p14:tracePt t="27427" x="5429250" y="5932488"/>
          <p14:tracePt t="27435" x="5573713" y="5957888"/>
          <p14:tracePt t="27443" x="5700713" y="5957888"/>
          <p14:tracePt t="27451" x="5837238" y="5957888"/>
          <p14:tracePt t="27459" x="5981700" y="5957888"/>
          <p14:tracePt t="27467" x="6116638" y="5957888"/>
          <p14:tracePt t="27475" x="6235700" y="5957888"/>
          <p14:tracePt t="27483" x="6321425" y="5957888"/>
          <p14:tracePt t="27491" x="6380163" y="5957888"/>
          <p14:tracePt t="27499" x="6430963" y="5957888"/>
          <p14:tracePt t="27507" x="6465888" y="5957888"/>
          <p14:tracePt t="27515" x="6499225" y="5957888"/>
          <p14:tracePt t="27523" x="6508750" y="5957888"/>
          <p14:tracePt t="27531" x="6534150" y="5957888"/>
          <p14:tracePt t="27539" x="6559550" y="5957888"/>
          <p14:tracePt t="27547" x="6584950" y="5957888"/>
          <p14:tracePt t="27555" x="6618288" y="5957888"/>
          <p14:tracePt t="27563" x="6653213" y="5957888"/>
          <p14:tracePt t="27571" x="6694488" y="5957888"/>
          <p14:tracePt t="27579" x="6754813" y="5957888"/>
          <p14:tracePt t="27587" x="6813550" y="5957888"/>
          <p14:tracePt t="27595" x="6864350" y="5957888"/>
          <p14:tracePt t="27603" x="6942138" y="5957888"/>
          <p14:tracePt t="27611" x="7008813" y="5957888"/>
          <p14:tracePt t="27619" x="7085013" y="5957888"/>
          <p14:tracePt t="27627" x="7170738" y="5957888"/>
          <p14:tracePt t="27635" x="7239000" y="5957888"/>
          <p14:tracePt t="27643" x="7272338" y="5957888"/>
          <p14:tracePt t="27651" x="7358063" y="5957888"/>
          <p14:tracePt t="27659" x="7442200" y="5957888"/>
          <p14:tracePt t="27667" x="7502525" y="5957888"/>
          <p14:tracePt t="27675" x="7561263" y="5957888"/>
          <p14:tracePt t="27683" x="7604125" y="5957888"/>
          <p14:tracePt t="27691" x="7637463" y="5957888"/>
          <p14:tracePt t="27699" x="7646988" y="5957888"/>
          <p14:tracePt t="27707" x="7672388" y="5957888"/>
          <p14:tracePt t="27875" x="7662863" y="5957888"/>
          <p14:tracePt t="27891" x="7646988" y="5957888"/>
          <p14:tracePt t="27915" x="7637463" y="5957888"/>
          <p14:tracePt t="28011" x="7621588" y="5957888"/>
          <p14:tracePt t="28019" x="7612063" y="5957888"/>
          <p14:tracePt t="28147" x="7646988" y="5957888"/>
          <p14:tracePt t="28155" x="7688263" y="5957888"/>
          <p14:tracePt t="28163" x="7748588" y="5957888"/>
          <p14:tracePt t="28171" x="7832725" y="5957888"/>
          <p14:tracePt t="28179" x="7918450" y="5957888"/>
          <p14:tracePt t="28187" x="8004175" y="5957888"/>
          <p14:tracePt t="28195" x="8070850" y="5957888"/>
          <p14:tracePt t="28203" x="8131175" y="5965825"/>
          <p14:tracePt t="28211" x="8224838" y="5983288"/>
          <p14:tracePt t="28219" x="8308975" y="6008688"/>
          <p14:tracePt t="28227" x="8369300" y="6024563"/>
          <p14:tracePt t="28235" x="8402638" y="6024563"/>
          <p14:tracePt t="28243" x="8445500" y="6034088"/>
          <p14:tracePt t="28251" x="8470900" y="6042025"/>
          <p14:tracePt t="28259" x="8488363" y="6042025"/>
          <p14:tracePt t="28267" x="8521700" y="6059488"/>
          <p14:tracePt t="28275" x="8564563" y="6059488"/>
          <p14:tracePt t="28283" x="8623300" y="6067425"/>
          <p14:tracePt t="28295" x="8674100" y="6067425"/>
          <p14:tracePt t="28299" x="8716963" y="6076950"/>
          <p14:tracePt t="28307" x="8750300" y="6076950"/>
          <p14:tracePt t="28315" x="8767763" y="6076950"/>
          <p14:tracePt t="28323" x="8810625" y="6076950"/>
          <p14:tracePt t="28331" x="8836025" y="6076950"/>
          <p14:tracePt t="28339" x="8869363" y="6076950"/>
          <p14:tracePt t="28347" x="8878888" y="6076950"/>
          <p14:tracePt t="28355" x="8894763" y="6076950"/>
          <p14:tracePt t="28363" x="8912225" y="6076950"/>
          <p14:tracePt t="28371" x="8921750" y="6076950"/>
          <p14:tracePt t="28379" x="8937625" y="6076950"/>
          <p14:tracePt t="28387" x="8947150" y="6076950"/>
          <p14:tracePt t="28395" x="8955088" y="6076950"/>
          <p14:tracePt t="28403" x="8980488" y="6076950"/>
          <p14:tracePt t="28411" x="8988425" y="6076950"/>
          <p14:tracePt t="28419" x="9013825" y="6076950"/>
          <p14:tracePt t="28427" x="9023350" y="6076950"/>
          <p14:tracePt t="28435" x="9056688" y="6076950"/>
          <p14:tracePt t="28443" x="9082088" y="6076950"/>
          <p14:tracePt t="28451" x="9091613" y="6076950"/>
          <p14:tracePt t="28899" x="9099550" y="6067425"/>
          <p14:tracePt t="28907" x="9107488" y="6067425"/>
          <p14:tracePt t="28915" x="9107488" y="6042025"/>
          <p14:tracePt t="28923" x="9124950" y="6024563"/>
          <p14:tracePt t="28931" x="9124950" y="6016625"/>
          <p14:tracePt t="28939" x="9124950" y="5999163"/>
          <p14:tracePt t="28947" x="9132888" y="5991225"/>
          <p14:tracePt t="28955" x="9142413" y="5973763"/>
          <p14:tracePt t="28963" x="9142413" y="5957888"/>
          <p14:tracePt t="28971" x="9158288" y="5948363"/>
          <p14:tracePt t="28979" x="9158288" y="5932488"/>
          <p14:tracePt t="28987" x="9167813" y="5915025"/>
          <p14:tracePt t="28995" x="9167813" y="5905500"/>
          <p14:tracePt t="29003" x="9167813" y="5889625"/>
          <p14:tracePt t="29011" x="9167813" y="5880100"/>
          <p14:tracePt t="29019" x="9167813" y="5872163"/>
          <p14:tracePt t="29067" x="9167813" y="5864225"/>
          <p14:tracePt t="29299" x="9175750" y="5854700"/>
          <p14:tracePt t="29307" x="9201150" y="5838825"/>
          <p14:tracePt t="29315" x="9218613" y="5803900"/>
          <p14:tracePt t="29323" x="9218613" y="5788025"/>
          <p14:tracePt t="29331" x="9244013" y="5753100"/>
          <p14:tracePt t="29339" x="9261475" y="5719763"/>
          <p14:tracePt t="29347" x="9286875" y="5684838"/>
          <p14:tracePt t="29355" x="9294813" y="5659438"/>
          <p14:tracePt t="29363" x="9328150" y="5626100"/>
          <p14:tracePt t="29371" x="9345613" y="5600700"/>
          <p14:tracePt t="29379" x="9353550" y="5575300"/>
          <p14:tracePt t="29387" x="9371013" y="5557838"/>
          <p14:tracePt t="29395" x="9380538" y="5532438"/>
          <p14:tracePt t="29411" x="9380538" y="5489575"/>
          <p14:tracePt t="29419" x="9388475" y="5464175"/>
          <p14:tracePt t="29427" x="9405938" y="5446713"/>
          <p14:tracePt t="29435" x="9413875" y="5405438"/>
          <p14:tracePt t="29443" x="9421813" y="5380038"/>
          <p14:tracePt t="29451" x="9421813" y="5345113"/>
          <p14:tracePt t="29459" x="9421813" y="5302250"/>
          <p14:tracePt t="29467" x="9431338" y="5260975"/>
          <p14:tracePt t="29475" x="9431338" y="5243513"/>
          <p14:tracePt t="29483" x="9431338" y="5208588"/>
          <p14:tracePt t="29491" x="9431338" y="5183188"/>
          <p14:tracePt t="29499" x="9431338" y="5141913"/>
          <p14:tracePt t="29507" x="9413875" y="5099050"/>
          <p14:tracePt t="29515" x="9413875" y="5073650"/>
          <p14:tracePt t="29523" x="9388475" y="5022850"/>
          <p14:tracePt t="29531" x="9380538" y="4954588"/>
          <p14:tracePt t="29539" x="9353550" y="4886325"/>
          <p14:tracePt t="29547" x="9337675" y="4827588"/>
          <p14:tracePt t="29555" x="9328150" y="4767263"/>
          <p14:tracePt t="29563" x="9294813" y="4683125"/>
          <p14:tracePt t="29571" x="9277350" y="4605338"/>
          <p14:tracePt t="29579" x="9251950" y="4546600"/>
          <p14:tracePt t="29587" x="9244013" y="4470400"/>
          <p14:tracePt t="29595" x="9236075" y="4427538"/>
          <p14:tracePt t="29603" x="9226550" y="4376738"/>
          <p14:tracePt t="29611" x="9201150" y="4308475"/>
          <p14:tracePt t="29619" x="9183688" y="4232275"/>
          <p14:tracePt t="29627" x="9150350" y="4156075"/>
          <p14:tracePt t="29635" x="9142413" y="4121150"/>
          <p14:tracePt t="29643" x="9124950" y="4070350"/>
          <p14:tracePt t="29651" x="9099550" y="4037013"/>
          <p14:tracePt t="29659" x="9074150" y="3986213"/>
          <p14:tracePt t="29667" x="9048750" y="3951288"/>
          <p14:tracePt t="29675" x="9039225" y="3925888"/>
          <p14:tracePt t="29683" x="9013825" y="3892550"/>
          <p14:tracePt t="29691" x="9005888" y="3892550"/>
          <p14:tracePt t="29699" x="8997950" y="3857625"/>
          <p14:tracePt t="29707" x="8980488" y="3841750"/>
          <p14:tracePt t="29715" x="8963025" y="3806825"/>
          <p14:tracePt t="29723" x="8955088" y="3790950"/>
          <p14:tracePt t="29731" x="8929688" y="3763963"/>
          <p14:tracePt t="29739" x="8921750" y="3748088"/>
          <p14:tracePt t="29747" x="8912225" y="3722688"/>
          <p14:tracePt t="29755" x="8886825" y="3705225"/>
          <p14:tracePt t="29763" x="8886825" y="3697288"/>
          <p14:tracePt t="29771" x="8861425" y="3671888"/>
          <p14:tracePt t="29779" x="8843963" y="3646488"/>
          <p14:tracePt t="29787" x="8818563" y="3636963"/>
          <p14:tracePt t="29795" x="8802688" y="3611563"/>
          <p14:tracePt t="29803" x="8750300" y="3586163"/>
          <p14:tracePt t="29811" x="8709025" y="3568700"/>
          <p14:tracePt t="29819" x="8666163" y="3535363"/>
          <p14:tracePt t="29827" x="8572500" y="3492500"/>
          <p14:tracePt t="29835" x="8521700" y="3475038"/>
          <p14:tracePt t="29843" x="8462963" y="3449638"/>
          <p14:tracePt t="29851" x="8402638" y="3424238"/>
          <p14:tracePt t="29859" x="8377238" y="3408363"/>
          <p14:tracePt t="29867" x="8343900" y="3382963"/>
          <p14:tracePt t="29875" x="8318500" y="3373438"/>
          <p14:tracePt t="29883" x="8283575" y="3365500"/>
          <p14:tracePt t="29891" x="8250238" y="3355975"/>
          <p14:tracePt t="29899" x="8240713" y="3355975"/>
          <p14:tracePt t="29907" x="8207375" y="3340100"/>
          <p14:tracePt t="29915" x="8174038" y="3340100"/>
          <p14:tracePt t="29923" x="8131175" y="3330575"/>
          <p14:tracePt t="29931" x="8088313" y="3322638"/>
          <p14:tracePt t="29939" x="8037513" y="3322638"/>
          <p14:tracePt t="29947" x="7986713" y="3322638"/>
          <p14:tracePt t="29955" x="7935913" y="3322638"/>
          <p14:tracePt t="29963" x="7918450" y="3322638"/>
          <p14:tracePt t="29971" x="7900988" y="3322638"/>
          <p14:tracePt t="29979" x="7875588" y="3322638"/>
          <p14:tracePt t="29995" x="7867650" y="3322638"/>
          <p14:tracePt t="30003" x="7832725" y="3330575"/>
          <p14:tracePt t="30011" x="7824788" y="3340100"/>
          <p14:tracePt t="30019" x="7816850" y="3348038"/>
          <p14:tracePt t="30027" x="7799388" y="3365500"/>
          <p14:tracePt t="30035" x="7791450" y="3373438"/>
          <p14:tracePt t="30043" x="7781925" y="3390900"/>
          <p14:tracePt t="30051" x="7756525" y="3416300"/>
          <p14:tracePt t="30059" x="7740650" y="3433763"/>
          <p14:tracePt t="30067" x="7715250" y="3459163"/>
          <p14:tracePt t="30075" x="7705725" y="3475038"/>
          <p14:tracePt t="30083" x="7697788" y="3509963"/>
          <p14:tracePt t="30091" x="7688263" y="3535363"/>
          <p14:tracePt t="30099" x="7688263" y="3560763"/>
          <p14:tracePt t="30107" x="7680325" y="3603625"/>
          <p14:tracePt t="30115" x="7680325" y="3636963"/>
          <p14:tracePt t="30123" x="7672388" y="3654425"/>
          <p14:tracePt t="30131" x="7672388" y="3687763"/>
          <p14:tracePt t="30139" x="7672388" y="3722688"/>
          <p14:tracePt t="30147" x="7672388" y="3730625"/>
          <p14:tracePt t="30155" x="7672388" y="3756025"/>
          <p14:tracePt t="30163" x="7672388" y="3773488"/>
          <p14:tracePt t="30171" x="7672388" y="3781425"/>
          <p14:tracePt t="30179" x="7672388" y="3798888"/>
          <p14:tracePt t="30187" x="7672388" y="3824288"/>
          <p14:tracePt t="30203" x="7672388" y="3857625"/>
          <p14:tracePt t="30211" x="7672388" y="3867150"/>
          <p14:tracePt t="30219" x="7680325" y="3875088"/>
          <p14:tracePt t="30235" x="7688263" y="3892550"/>
          <p14:tracePt t="30243" x="7688263" y="3900488"/>
          <p14:tracePt t="30251" x="7697788" y="3935413"/>
          <p14:tracePt t="30259" x="7715250" y="3943350"/>
          <p14:tracePt t="30267" x="7723188" y="3968750"/>
          <p14:tracePt t="30275" x="7731125" y="3976688"/>
          <p14:tracePt t="30283" x="7748588" y="3994150"/>
          <p14:tracePt t="30291" x="7766050" y="4011613"/>
          <p14:tracePt t="30299" x="7766050" y="4019550"/>
          <p14:tracePt t="30307" x="7781925" y="4027488"/>
          <p14:tracePt t="30315" x="7791450" y="4037013"/>
          <p14:tracePt t="30331" x="7791450" y="4044950"/>
          <p14:tracePt t="30339" x="7816850" y="4052888"/>
          <p14:tracePt t="30347" x="7824788" y="4062413"/>
          <p14:tracePt t="30363" x="7832725" y="4062413"/>
          <p14:tracePt t="30371" x="7850188" y="4079875"/>
          <p14:tracePt t="30379" x="7859713" y="4087813"/>
          <p14:tracePt t="30387" x="7875588" y="4095750"/>
          <p14:tracePt t="30395" x="7900988" y="4105275"/>
          <p14:tracePt t="30403" x="7926388" y="4113213"/>
          <p14:tracePt t="30411" x="7951788" y="4121150"/>
          <p14:tracePt t="30419" x="8012113" y="4121150"/>
          <p14:tracePt t="30427" x="8029575" y="4130675"/>
          <p14:tracePt t="30435" x="8105775" y="4130675"/>
          <p14:tracePt t="30443" x="8139113" y="4156075"/>
          <p14:tracePt t="30451" x="8181975" y="4156075"/>
          <p14:tracePt t="30459" x="8232775" y="4156075"/>
          <p14:tracePt t="30467" x="8250238" y="4156075"/>
          <p14:tracePt t="30475" x="8283575" y="4156075"/>
          <p14:tracePt t="30483" x="8291513" y="4156075"/>
          <p14:tracePt t="30491" x="8308975" y="4156075"/>
          <p14:tracePt t="30499" x="8318500" y="4156075"/>
          <p14:tracePt t="30507" x="8326438" y="4156075"/>
          <p14:tracePt t="30515" x="8343900" y="4156075"/>
          <p14:tracePt t="30523" x="8359775" y="4156075"/>
          <p14:tracePt t="30531" x="8369300" y="4156075"/>
          <p14:tracePt t="30539" x="8385175" y="4156075"/>
          <p14:tracePt t="30547" x="8410575" y="4156075"/>
          <p14:tracePt t="30555" x="8410575" y="4146550"/>
          <p14:tracePt t="30563" x="8435975" y="4130675"/>
          <p14:tracePt t="30571" x="8445500" y="4121150"/>
          <p14:tracePt t="30579" x="8453438" y="4105275"/>
          <p14:tracePt t="30587" x="8470900" y="4087813"/>
          <p14:tracePt t="30595" x="8488363" y="4070350"/>
          <p14:tracePt t="30603" x="8496300" y="4062413"/>
          <p14:tracePt t="30611" x="8496300" y="4044950"/>
          <p14:tracePt t="30619" x="8504238" y="4027488"/>
          <p14:tracePt t="30627" x="8513763" y="3994150"/>
          <p14:tracePt t="30635" x="8539163" y="3976688"/>
          <p14:tracePt t="30643" x="8539163" y="3960813"/>
          <p14:tracePt t="30651" x="8564563" y="3935413"/>
          <p14:tracePt t="30659" x="8564563" y="3917950"/>
          <p14:tracePt t="30667" x="8572500" y="3900488"/>
          <p14:tracePt t="30683" x="8572500" y="3883025"/>
          <p14:tracePt t="30691" x="8580438" y="3867150"/>
          <p14:tracePt t="30715" x="8580438" y="3849688"/>
          <p14:tracePt t="30731" x="8580438" y="3841750"/>
          <p14:tracePt t="30739" x="8580438" y="3832225"/>
          <p14:tracePt t="30747" x="8580438" y="3816350"/>
          <p14:tracePt t="30755" x="8580438" y="3798888"/>
          <p14:tracePt t="30763" x="8580438" y="3781425"/>
          <p14:tracePt t="30771" x="8572500" y="3763963"/>
          <p14:tracePt t="30779" x="8564563" y="3763963"/>
          <p14:tracePt t="30787" x="8564563" y="3748088"/>
          <p14:tracePt t="30795" x="8547100" y="3713163"/>
          <p14:tracePt t="30803" x="8539163" y="3705225"/>
          <p14:tracePt t="30811" x="8513763" y="3687763"/>
          <p14:tracePt t="30819" x="8478838" y="3671888"/>
          <p14:tracePt t="30827" x="8428038" y="3629025"/>
          <p14:tracePt t="30835" x="8394700" y="3611563"/>
          <p14:tracePt t="30843" x="8377238" y="3594100"/>
          <p14:tracePt t="30851" x="8343900" y="3578225"/>
          <p14:tracePt t="30859" x="8334375" y="3568700"/>
          <p14:tracePt t="30867" x="8308975" y="3552825"/>
          <p14:tracePt t="30875" x="8291513" y="3552825"/>
          <p14:tracePt t="30883" x="8266113" y="3543300"/>
          <p14:tracePt t="30891" x="8250238" y="3543300"/>
          <p14:tracePt t="30899" x="8232775" y="3535363"/>
          <p14:tracePt t="30907" x="8207375" y="3535363"/>
          <p14:tracePt t="30915" x="8199438" y="3535363"/>
          <p14:tracePt t="30923" x="8164513" y="3517900"/>
          <p14:tracePt t="30931" x="8131175" y="3517900"/>
          <p14:tracePt t="30939" x="8121650" y="3517900"/>
          <p14:tracePt t="30947" x="8088313" y="3509963"/>
          <p14:tracePt t="30955" x="8054975" y="3509963"/>
          <p14:tracePt t="30963" x="8045450" y="3509963"/>
          <p14:tracePt t="30971" x="8012113" y="3509963"/>
          <p14:tracePt t="30979" x="7986713" y="3509963"/>
          <p14:tracePt t="30987" x="7961313" y="3509963"/>
          <p14:tracePt t="30995" x="7943850" y="3509963"/>
          <p14:tracePt t="31003" x="7935913" y="3509963"/>
          <p14:tracePt t="31011" x="7926388" y="3509963"/>
          <p14:tracePt t="31027" x="7918450" y="3509963"/>
          <p14:tracePt t="31043" x="7910513" y="3509963"/>
          <p14:tracePt t="31051" x="7900988" y="3509963"/>
          <p14:tracePt t="31067" x="7885113" y="3509963"/>
          <p14:tracePt t="31075" x="7859713" y="3517900"/>
          <p14:tracePt t="31083" x="7850188" y="3527425"/>
          <p14:tracePt t="31091" x="7824788" y="3543300"/>
          <p14:tracePt t="31099" x="7807325" y="3560763"/>
          <p14:tracePt t="31107" x="7791450" y="3568700"/>
          <p14:tracePt t="31115" x="7766050" y="3594100"/>
          <p14:tracePt t="31123" x="7766050" y="3603625"/>
          <p14:tracePt t="31131" x="7740650" y="3619500"/>
          <p14:tracePt t="31139" x="7723188" y="3636963"/>
          <p14:tracePt t="31147" x="7723188" y="3646488"/>
          <p14:tracePt t="31155" x="7705725" y="3654425"/>
          <p14:tracePt t="31163" x="7697788" y="3679825"/>
          <p14:tracePt t="31171" x="7680325" y="3705225"/>
          <p14:tracePt t="31179" x="7680325" y="3713163"/>
          <p14:tracePt t="31187" x="7680325" y="3738563"/>
          <p14:tracePt t="31195" x="7672388" y="3756025"/>
          <p14:tracePt t="31203" x="7672388" y="3763963"/>
          <p14:tracePt t="31211" x="7672388" y="3781425"/>
          <p14:tracePt t="31219" x="7672388" y="3798888"/>
          <p14:tracePt t="31227" x="7672388" y="3816350"/>
          <p14:tracePt t="31235" x="7672388" y="3841750"/>
          <p14:tracePt t="31251" x="7672388" y="3867150"/>
          <p14:tracePt t="31259" x="7672388" y="3875088"/>
          <p14:tracePt t="31267" x="7672388" y="3900488"/>
          <p14:tracePt t="31275" x="7672388" y="3908425"/>
          <p14:tracePt t="31283" x="7672388" y="3917950"/>
          <p14:tracePt t="31295" x="7672388" y="3943350"/>
          <p14:tracePt t="31299" x="7672388" y="3951288"/>
          <p14:tracePt t="31307" x="7672388" y="3968750"/>
          <p14:tracePt t="31315" x="7672388" y="3986213"/>
          <p14:tracePt t="31323" x="7688263" y="4011613"/>
          <p14:tracePt t="31331" x="7697788" y="4019550"/>
          <p14:tracePt t="31339" x="7705725" y="4027488"/>
          <p14:tracePt t="31347" x="7715250" y="4052888"/>
          <p14:tracePt t="31355" x="7723188" y="4062413"/>
          <p14:tracePt t="31363" x="7731125" y="4070350"/>
          <p14:tracePt t="31371" x="7748588" y="4087813"/>
          <p14:tracePt t="31379" x="7756525" y="4095750"/>
          <p14:tracePt t="31395" x="7766050" y="4095750"/>
          <p14:tracePt t="31411" x="7791450" y="4105275"/>
          <p14:tracePt t="31435" x="7816850" y="4121150"/>
          <p14:tracePt t="31443" x="7832725" y="4121150"/>
          <p14:tracePt t="31451" x="7859713" y="4121150"/>
          <p14:tracePt t="31459" x="7893050" y="4130675"/>
          <p14:tracePt t="31467" x="7918450" y="4130675"/>
          <p14:tracePt t="31475" x="7935913" y="4138613"/>
          <p14:tracePt t="31483" x="7951788" y="4138613"/>
          <p14:tracePt t="31491" x="7986713" y="4138613"/>
          <p14:tracePt t="31499" x="8020050" y="4146550"/>
          <p14:tracePt t="31507" x="8029575" y="4146550"/>
          <p14:tracePt t="31515" x="8054975" y="4146550"/>
          <p14:tracePt t="31523" x="8062913" y="4146550"/>
          <p14:tracePt t="31531" x="8080375" y="4146550"/>
          <p14:tracePt t="31539" x="8096250" y="4146550"/>
          <p14:tracePt t="31547" x="8113713" y="4146550"/>
          <p14:tracePt t="31555" x="8121650" y="4146550"/>
          <p14:tracePt t="31563" x="8139113" y="4146550"/>
          <p14:tracePt t="31571" x="8156575" y="4146550"/>
          <p14:tracePt t="31579" x="8189913" y="4146550"/>
          <p14:tracePt t="31587" x="8215313" y="4146550"/>
          <p14:tracePt t="31595" x="8240713" y="4146550"/>
          <p14:tracePt t="31603" x="8250238" y="4146550"/>
          <p14:tracePt t="31611" x="8283575" y="4138613"/>
          <p14:tracePt t="31619" x="8283575" y="4130675"/>
          <p14:tracePt t="31627" x="8291513" y="4121150"/>
          <p14:tracePt t="31635" x="8301038" y="4121150"/>
          <p14:tracePt t="31643" x="8308975" y="4105275"/>
          <p14:tracePt t="31651" x="8326438" y="4087813"/>
          <p14:tracePt t="31659" x="8343900" y="4070350"/>
          <p14:tracePt t="31667" x="8351838" y="4070350"/>
          <p14:tracePt t="31675" x="8351838" y="4052888"/>
          <p14:tracePt t="31683" x="8377238" y="4027488"/>
          <p14:tracePt t="31699" x="8377238" y="4019550"/>
          <p14:tracePt t="31707" x="8385175" y="4011613"/>
          <p14:tracePt t="31715" x="8385175" y="3994150"/>
          <p14:tracePt t="31723" x="8385175" y="3986213"/>
          <p14:tracePt t="31731" x="8385175" y="3968750"/>
          <p14:tracePt t="31739" x="8394700" y="3960813"/>
          <p14:tracePt t="31747" x="8394700" y="3951288"/>
          <p14:tracePt t="31763" x="8394700" y="3925888"/>
          <p14:tracePt t="31771" x="8394700" y="3917950"/>
          <p14:tracePt t="31779" x="8394700" y="3900488"/>
          <p14:tracePt t="31787" x="8394700" y="3883025"/>
          <p14:tracePt t="31803" x="8394700" y="3857625"/>
          <p14:tracePt t="31811" x="8394700" y="3849688"/>
          <p14:tracePt t="31819" x="8394700" y="3832225"/>
          <p14:tracePt t="31827" x="8394700" y="3824288"/>
          <p14:tracePt t="31843" x="8394700" y="3806825"/>
          <p14:tracePt t="31851" x="8385175" y="3798888"/>
          <p14:tracePt t="31859" x="8377238" y="3798888"/>
          <p14:tracePt t="31875" x="8377238" y="3790950"/>
          <p14:tracePt t="31883" x="8369300" y="3773488"/>
          <p14:tracePt t="31899" x="8359775" y="3763963"/>
          <p14:tracePt t="31907" x="8334375" y="3756025"/>
          <p14:tracePt t="31915" x="8301038" y="3738563"/>
          <p14:tracePt t="31923" x="8240713" y="3713163"/>
          <p14:tracePt t="31931" x="8189913" y="3687763"/>
          <p14:tracePt t="31939" x="8105775" y="3662363"/>
          <p14:tracePt t="31947" x="8045450" y="3654425"/>
          <p14:tracePt t="31955" x="8004175" y="3646488"/>
          <p14:tracePt t="31963" x="7951788" y="3636963"/>
          <p14:tracePt t="31971" x="7910513" y="3636963"/>
          <p14:tracePt t="31979" x="7850188" y="3619500"/>
          <p14:tracePt t="31987" x="7824788" y="3619500"/>
          <p14:tracePt t="31995" x="7816850" y="3619500"/>
          <p14:tracePt t="32003" x="7799388" y="3619500"/>
          <p14:tracePt t="32011" x="7791450" y="3619500"/>
          <p14:tracePt t="32019" x="7781925" y="3619500"/>
          <p14:tracePt t="32035" x="7756525" y="3619500"/>
          <p14:tracePt t="32051" x="7731125" y="3619500"/>
          <p14:tracePt t="32059" x="7723188" y="3619500"/>
          <p14:tracePt t="32067" x="7697788" y="3619500"/>
          <p14:tracePt t="32075" x="7680325" y="3629025"/>
          <p14:tracePt t="32083" x="7646988" y="3654425"/>
          <p14:tracePt t="32091" x="7629525" y="3662363"/>
          <p14:tracePt t="32107" x="7621588" y="3679825"/>
          <p14:tracePt t="32115" x="7612063" y="3697288"/>
          <p14:tracePt t="32123" x="7604125" y="3697288"/>
          <p14:tracePt t="32131" x="7604125" y="3713163"/>
          <p14:tracePt t="32139" x="7604125" y="3722688"/>
          <p14:tracePt t="32147" x="7604125" y="3738563"/>
          <p14:tracePt t="32155" x="7604125" y="3756025"/>
          <p14:tracePt t="32163" x="7604125" y="3763963"/>
          <p14:tracePt t="32171" x="7604125" y="3790950"/>
          <p14:tracePt t="32179" x="7604125" y="3798888"/>
          <p14:tracePt t="32187" x="7604125" y="3816350"/>
          <p14:tracePt t="32195" x="7604125" y="3824288"/>
          <p14:tracePt t="32203" x="7604125" y="3832225"/>
          <p14:tracePt t="32211" x="7612063" y="3857625"/>
          <p14:tracePt t="32219" x="7612063" y="3867150"/>
          <p14:tracePt t="32227" x="7621588" y="3883025"/>
          <p14:tracePt t="32235" x="7629525" y="3900488"/>
          <p14:tracePt t="32243" x="7646988" y="3908425"/>
          <p14:tracePt t="32251" x="7654925" y="3925888"/>
          <p14:tracePt t="32267" x="7672388" y="3960813"/>
          <p14:tracePt t="32275" x="7688263" y="3968750"/>
          <p14:tracePt t="32283" x="7697788" y="3976688"/>
          <p14:tracePt t="32301" x="7715250" y="4011613"/>
          <p14:tracePt t="32307" x="7723188" y="4019550"/>
          <p14:tracePt t="32315" x="7731125" y="4037013"/>
          <p14:tracePt t="32323" x="7740650" y="4044950"/>
          <p14:tracePt t="32331" x="7756525" y="4052888"/>
          <p14:tracePt t="32339" x="7781925" y="4079875"/>
          <p14:tracePt t="32347" x="7799388" y="4079875"/>
          <p14:tracePt t="32355" x="7832725" y="4095750"/>
          <p14:tracePt t="32363" x="7875588" y="4113213"/>
          <p14:tracePt t="32371" x="7885113" y="4113213"/>
          <p14:tracePt t="32379" x="7910513" y="4113213"/>
          <p14:tracePt t="32387" x="7951788" y="4113213"/>
          <p14:tracePt t="32395" x="7986713" y="4121150"/>
          <p14:tracePt t="32403" x="8020050" y="4121150"/>
          <p14:tracePt t="32411" x="8037513" y="4121150"/>
          <p14:tracePt t="32419" x="8062913" y="4121150"/>
          <p14:tracePt t="32427" x="8080375" y="4121150"/>
          <p14:tracePt t="32435" x="8096250" y="4121150"/>
          <p14:tracePt t="32443" x="8113713" y="4121150"/>
          <p14:tracePt t="32451" x="8121650" y="4121150"/>
          <p14:tracePt t="32459" x="8131175" y="4113213"/>
          <p14:tracePt t="32475" x="8139113" y="4105275"/>
          <p14:tracePt t="32507" x="8147050" y="4105275"/>
          <p14:tracePt t="33235" x="8147050" y="4095750"/>
          <p14:tracePt t="33243" x="8147050" y="4087813"/>
          <p14:tracePt t="33259" x="8147050" y="4062413"/>
          <p14:tracePt t="33267" x="8147050" y="4052888"/>
          <p14:tracePt t="33283" x="8147050" y="4037013"/>
          <p14:tracePt t="33291" x="8147050" y="4027488"/>
          <p14:tracePt t="33299" x="8147050" y="4019550"/>
          <p14:tracePt t="33307" x="8147050" y="4002088"/>
          <p14:tracePt t="33315" x="8147050" y="3994150"/>
          <p14:tracePt t="33331" x="8156575" y="3976688"/>
          <p14:tracePt t="33339" x="8156575" y="3968750"/>
          <p14:tracePt t="33347" x="8164513" y="3960813"/>
          <p14:tracePt t="33531" x="8174038" y="3960813"/>
          <p14:tracePt t="33563" x="8181975" y="3960813"/>
          <p14:tracePt t="33579" x="8199438" y="3960813"/>
          <p14:tracePt t="33611" x="8199438" y="3968750"/>
          <p14:tracePt t="33619" x="8199438" y="3976688"/>
          <p14:tracePt t="33667" x="8199438" y="3986213"/>
          <p14:tracePt t="33683" x="8199438" y="4002088"/>
          <p14:tracePt t="33707" x="8189913" y="4019550"/>
          <p14:tracePt t="33715" x="8174038" y="4037013"/>
          <p14:tracePt t="33723" x="8174038" y="4044950"/>
          <p14:tracePt t="33731" x="8164513" y="4052888"/>
          <p14:tracePt t="33739" x="8164513" y="4062413"/>
          <p14:tracePt t="33747" x="8164513" y="4079875"/>
          <p14:tracePt t="33755" x="8164513" y="4087813"/>
          <p14:tracePt t="33763" x="8164513" y="4095750"/>
          <p14:tracePt t="33771" x="8164513" y="4113213"/>
          <p14:tracePt t="33779" x="8164513" y="4121150"/>
          <p14:tracePt t="33819" x="8164513" y="4130675"/>
          <p14:tracePt t="33923" x="8164513" y="4138613"/>
          <p14:tracePt t="33939" x="8174038" y="4130675"/>
          <p14:tracePt t="33947" x="8181975" y="4121150"/>
          <p14:tracePt t="33963" x="8199438" y="4113213"/>
          <p14:tracePt t="33971" x="8215313" y="4105275"/>
          <p14:tracePt t="33979" x="8224838" y="4095750"/>
          <p14:tracePt t="33987" x="8232775" y="4087813"/>
          <p14:tracePt t="34003" x="8240713" y="4079875"/>
          <p14:tracePt t="34019" x="8250238" y="4070350"/>
          <p14:tracePt t="34027" x="8258175" y="4062413"/>
          <p14:tracePt t="34051" x="8275638" y="4044950"/>
          <p14:tracePt t="34059" x="8283575" y="4037013"/>
          <p14:tracePt t="34075" x="8301038" y="4011613"/>
          <p14:tracePt t="34083" x="8308975" y="3994150"/>
          <p14:tracePt t="34091" x="8318500" y="3986213"/>
          <p14:tracePt t="34099" x="8318500" y="3976688"/>
          <p14:tracePt t="34107" x="8318500" y="3968750"/>
          <p14:tracePt t="34115" x="8318500" y="3951288"/>
          <p14:tracePt t="34123" x="8318500" y="3943350"/>
          <p14:tracePt t="34131" x="8318500" y="3925888"/>
          <p14:tracePt t="34139" x="8318500" y="3908425"/>
          <p14:tracePt t="34147" x="8318500" y="3900488"/>
          <p14:tracePt t="34155" x="8318500" y="3892550"/>
          <p14:tracePt t="34163" x="8318500" y="3883025"/>
          <p14:tracePt t="34171" x="8308975" y="3875088"/>
          <p14:tracePt t="34179" x="8291513" y="3849688"/>
          <p14:tracePt t="34187" x="8283575" y="3841750"/>
          <p14:tracePt t="34195" x="8258175" y="3816350"/>
          <p14:tracePt t="34203" x="8232775" y="3806825"/>
          <p14:tracePt t="34211" x="8224838" y="3798888"/>
          <p14:tracePt t="34219" x="8215313" y="3798888"/>
          <p14:tracePt t="34227" x="8199438" y="3798888"/>
          <p14:tracePt t="34235" x="8181975" y="3781425"/>
          <p14:tracePt t="34243" x="8174038" y="3781425"/>
          <p14:tracePt t="34251" x="8164513" y="3773488"/>
          <p14:tracePt t="34259" x="8147050" y="3773488"/>
          <p14:tracePt t="34267" x="8139113" y="3773488"/>
          <p14:tracePt t="34275" x="8121650" y="3773488"/>
          <p14:tracePt t="34283" x="8105775" y="3773488"/>
          <p14:tracePt t="34295" x="8062913" y="3773488"/>
          <p14:tracePt t="34299" x="8037513" y="3773488"/>
          <p14:tracePt t="34307" x="8004175" y="3773488"/>
          <p14:tracePt t="34315" x="7969250" y="3773488"/>
          <p14:tracePt t="34331" x="7961313" y="3773488"/>
          <p14:tracePt t="34339" x="7943850" y="3773488"/>
          <p14:tracePt t="34347" x="7935913" y="3773488"/>
          <p14:tracePt t="34355" x="7918450" y="3773488"/>
          <p14:tracePt t="34363" x="7918450" y="3781425"/>
          <p14:tracePt t="34371" x="7910513" y="3781425"/>
          <p14:tracePt t="34379" x="7900988" y="3790950"/>
          <p14:tracePt t="34387" x="7900988" y="3806825"/>
          <p14:tracePt t="34403" x="7900988" y="3832225"/>
          <p14:tracePt t="34411" x="7893050" y="3841750"/>
          <p14:tracePt t="34419" x="7893050" y="3849688"/>
          <p14:tracePt t="34427" x="7893050" y="3875088"/>
          <p14:tracePt t="34435" x="7893050" y="3883025"/>
          <p14:tracePt t="34443" x="7893050" y="3908425"/>
          <p14:tracePt t="34451" x="7875588" y="3935413"/>
          <p14:tracePt t="34459" x="7875588" y="3943350"/>
          <p14:tracePt t="34467" x="7875588" y="3960813"/>
          <p14:tracePt t="34475" x="7875588" y="3986213"/>
          <p14:tracePt t="34483" x="7875588" y="3994150"/>
          <p14:tracePt t="34491" x="7875588" y="4027488"/>
          <p14:tracePt t="34499" x="7875588" y="4052888"/>
          <p14:tracePt t="34515" x="7875588" y="4062413"/>
          <p14:tracePt t="34523" x="7885113" y="4070350"/>
          <p14:tracePt t="34531" x="7885113" y="4079875"/>
          <p14:tracePt t="34539" x="7893050" y="4095750"/>
          <p14:tracePt t="34547" x="7910513" y="4105275"/>
          <p14:tracePt t="34555" x="7926388" y="4105275"/>
          <p14:tracePt t="34563" x="7943850" y="4105275"/>
          <p14:tracePt t="34571" x="7961313" y="4105275"/>
          <p14:tracePt t="34579" x="7977188" y="4105275"/>
          <p14:tracePt t="34587" x="7994650" y="4105275"/>
          <p14:tracePt t="34595" x="8004175" y="4105275"/>
          <p14:tracePt t="34603" x="8020050" y="4105275"/>
          <p14:tracePt t="34611" x="8054975" y="4105275"/>
          <p14:tracePt t="34619" x="8054975" y="4095750"/>
          <p14:tracePt t="34627" x="8062913" y="4087813"/>
          <p14:tracePt t="34635" x="8088313" y="4070350"/>
          <p14:tracePt t="34643" x="8088313" y="4052888"/>
          <p14:tracePt t="34651" x="8113713" y="4037013"/>
          <p14:tracePt t="34659" x="8121650" y="4037013"/>
          <p14:tracePt t="34667" x="8121650" y="4011613"/>
          <p14:tracePt t="34675" x="8131175" y="3994150"/>
          <p14:tracePt t="34683" x="8156575" y="3968750"/>
          <p14:tracePt t="34691" x="8156575" y="3943350"/>
          <p14:tracePt t="34699" x="8164513" y="3917950"/>
          <p14:tracePt t="34715" x="8164513" y="3908425"/>
          <p14:tracePt t="34723" x="8164513" y="3900488"/>
          <p14:tracePt t="34731" x="8164513" y="3892550"/>
          <p14:tracePt t="34739" x="8164513" y="3883025"/>
          <p14:tracePt t="34779" x="8156575" y="3875088"/>
          <p14:tracePt t="35091" x="8156575" y="3867150"/>
          <p14:tracePt t="35099" x="8156575" y="3857625"/>
          <p14:tracePt t="35115" x="8156575" y="3849688"/>
          <p14:tracePt t="35131" x="8156575" y="3841750"/>
          <p14:tracePt t="36115" x="8156575" y="3832225"/>
          <p14:tracePt t="36131" x="8131175" y="3832225"/>
          <p14:tracePt t="36139" x="8088313" y="3832225"/>
          <p14:tracePt t="36147" x="8054975" y="3832225"/>
          <p14:tracePt t="36155" x="7994650" y="3832225"/>
          <p14:tracePt t="36163" x="7910513" y="3832225"/>
          <p14:tracePt t="36171" x="7781925" y="3832225"/>
          <p14:tracePt t="36179" x="7637463" y="3806825"/>
          <p14:tracePt t="36187" x="7434263" y="3773488"/>
          <p14:tracePt t="36195" x="7153275" y="3705225"/>
          <p14:tracePt t="36203" x="6805613" y="3611563"/>
          <p14:tracePt t="36211" x="6465888" y="3517900"/>
          <p14:tracePt t="36219" x="6116638" y="3433763"/>
          <p14:tracePt t="36227" x="5718175" y="3314700"/>
          <p14:tracePt t="36235" x="5335588" y="3178175"/>
          <p14:tracePt t="36243" x="4884738" y="3084513"/>
          <p14:tracePt t="36251" x="4537075" y="2974975"/>
          <p14:tracePt t="36259" x="4240213" y="2889250"/>
          <p14:tracePt t="36267" x="3959225" y="2820988"/>
          <p14:tracePt t="36275" x="3713163" y="2787650"/>
          <p14:tracePt t="36283" x="3457575" y="2744788"/>
          <p14:tracePt t="36291" x="3236913" y="2701925"/>
          <p14:tracePt t="36299" x="3059113" y="2643188"/>
          <p14:tracePt t="36307" x="2863850" y="2600325"/>
          <p14:tracePt t="36315" x="2616200" y="2574925"/>
          <p14:tracePt t="36323" x="2387600" y="2506663"/>
          <p14:tracePt t="36331" x="2208213" y="2438400"/>
          <p14:tracePt t="36339" x="1971675" y="2362200"/>
          <p14:tracePt t="36347" x="1766888" y="2303463"/>
          <p14:tracePt t="36355" x="1571625" y="2260600"/>
          <p14:tracePt t="36363" x="1343025" y="2133600"/>
          <p14:tracePt t="36371" x="1138238" y="2073275"/>
          <p14:tracePt t="36379" x="935038" y="1997075"/>
          <p14:tracePt t="36387" x="815975" y="1938338"/>
          <p14:tracePt t="36395" x="714375" y="1903413"/>
          <p14:tracePt t="36403" x="620713" y="1860550"/>
          <p14:tracePt t="36411" x="527050" y="1819275"/>
          <p14:tracePt t="36419" x="466725" y="1776413"/>
          <p14:tracePt t="36427" x="390525" y="1741488"/>
          <p14:tracePt t="36435" x="339725" y="1700213"/>
          <p14:tracePt t="36443" x="306388" y="1674813"/>
          <p14:tracePt t="36451" x="255588" y="1631950"/>
          <p14:tracePt t="36459" x="212725" y="1606550"/>
          <p14:tracePt t="36467" x="177800" y="1571625"/>
          <p14:tracePt t="36475" x="144463" y="1512888"/>
          <p14:tracePt t="36483" x="101600" y="1462088"/>
          <p14:tracePt t="36491" x="50800" y="139382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aixaDeTexto 27"/>
          <p:cNvSpPr txBox="1"/>
          <p:nvPr/>
        </p:nvSpPr>
        <p:spPr>
          <a:xfrm>
            <a:off x="7314502" y="4796116"/>
            <a:ext cx="1452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0100101...</a:t>
            </a:r>
          </a:p>
        </p:txBody>
      </p:sp>
      <p:sp>
        <p:nvSpPr>
          <p:cNvPr id="15" name="Retângulo Arredondado 14"/>
          <p:cNvSpPr/>
          <p:nvPr/>
        </p:nvSpPr>
        <p:spPr>
          <a:xfrm>
            <a:off x="3831035" y="4670612"/>
            <a:ext cx="1503983" cy="654634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sz="3200" b="1" dirty="0">
                <a:ea typeface="ＭＳ Ｐゴシック" pitchFamily="34" charset="-128"/>
              </a:rPr>
              <a:t>Compiladores Java e a JVM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600201"/>
            <a:ext cx="10972800" cy="2513549"/>
          </a:xfrm>
        </p:spPr>
        <p:txBody>
          <a:bodyPr>
            <a:normAutofit/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pt-BR" sz="2200" dirty="0">
                <a:ea typeface="ＭＳ Ｐゴシック" pitchFamily="34" charset="-128"/>
              </a:rPr>
              <a:t>Compiladores Java não geram código de máquina.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pt-BR" sz="2200" dirty="0">
              <a:ea typeface="ＭＳ Ｐゴシック" pitchFamily="34" charset="-128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pt-BR" sz="2200" dirty="0">
                <a:ea typeface="ＭＳ Ｐゴシック" pitchFamily="34" charset="-128"/>
              </a:rPr>
              <a:t>Eles geram código de máquina para a JVM (</a:t>
            </a:r>
            <a:r>
              <a:rPr lang="pt-BR" sz="2200" i="1" dirty="0">
                <a:ea typeface="ＭＳ Ｐゴシック" pitchFamily="34" charset="-128"/>
              </a:rPr>
              <a:t>Java Virtual </a:t>
            </a:r>
            <a:r>
              <a:rPr lang="pt-BR" sz="2200" i="1" dirty="0" err="1">
                <a:ea typeface="ＭＳ Ｐゴシック" pitchFamily="34" charset="-128"/>
              </a:rPr>
              <a:t>Machine</a:t>
            </a:r>
            <a:r>
              <a:rPr lang="pt-BR" sz="2200" dirty="0">
                <a:ea typeface="ＭＳ Ｐゴシック" pitchFamily="34" charset="-128"/>
              </a:rPr>
              <a:t>).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pt-BR" sz="2200" dirty="0">
              <a:ea typeface="ＭＳ Ｐゴシック" pitchFamily="34" charset="-128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pt-BR" sz="2200" dirty="0">
                <a:ea typeface="ＭＳ Ｐゴシック" pitchFamily="34" charset="-128"/>
              </a:rPr>
              <a:t>O código de máquina da JVM (chamado de  </a:t>
            </a:r>
            <a:r>
              <a:rPr lang="pt-BR" sz="2200" i="1" dirty="0" err="1">
                <a:ea typeface="ＭＳ Ｐゴシック" pitchFamily="34" charset="-128"/>
              </a:rPr>
              <a:t>bytecode</a:t>
            </a:r>
            <a:r>
              <a:rPr lang="pt-BR" sz="2200" dirty="0">
                <a:ea typeface="ＭＳ Ｐゴシック" pitchFamily="34" charset="-128"/>
              </a:rPr>
              <a:t>) é executado pelo interpretador da JVM de cada computador.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47E4-8B85-46FF-B2C5-82878AE61237}" type="slidenum">
              <a:rPr lang="pt-BR" smtClean="0"/>
              <a:t>5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414" y="4401057"/>
            <a:ext cx="1717352" cy="125133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595" y="4396503"/>
            <a:ext cx="1717352" cy="125133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249" y="4543986"/>
            <a:ext cx="1072212" cy="78126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23" y="4415642"/>
            <a:ext cx="1763708" cy="1285114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2373846" y="5423757"/>
            <a:ext cx="1452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MeuPrograma.java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4279018" y="4997929"/>
            <a:ext cx="996100" cy="276999"/>
          </a:xfrm>
          <a:prstGeom prst="rect">
            <a:avLst/>
          </a:prstGeom>
          <a:solidFill>
            <a:srgbClr val="F7964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Compilador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5497553" y="5423757"/>
            <a:ext cx="1452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MeuPrograma.class</a:t>
            </a:r>
            <a:endParaRPr lang="pt-B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8171853" y="5459785"/>
            <a:ext cx="1452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MeuPrograma</a:t>
            </a:r>
            <a:endParaRPr lang="pt-B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Conector de Seta Reta 16"/>
          <p:cNvCxnSpPr/>
          <p:nvPr/>
        </p:nvCxnSpPr>
        <p:spPr>
          <a:xfrm>
            <a:off x="3272919" y="5039200"/>
            <a:ext cx="569820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>
            <a:off x="5335018" y="5039200"/>
            <a:ext cx="569820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6380015" y="5039200"/>
            <a:ext cx="569820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>
            <a:off x="6958542" y="4714904"/>
            <a:ext cx="668772" cy="62364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Java VM</a:t>
            </a:r>
          </a:p>
        </p:txBody>
      </p:sp>
      <p:cxnSp>
        <p:nvCxnSpPr>
          <p:cNvPr id="26" name="Conector de Seta Reta 25"/>
          <p:cNvCxnSpPr/>
          <p:nvPr/>
        </p:nvCxnSpPr>
        <p:spPr>
          <a:xfrm>
            <a:off x="7627314" y="5039200"/>
            <a:ext cx="907086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5CECF18-110B-482B-9A6F-2CE1A40CFD6B}"/>
              </a:ext>
            </a:extLst>
          </p:cNvPr>
          <p:cNvSpPr txBox="1"/>
          <p:nvPr/>
        </p:nvSpPr>
        <p:spPr>
          <a:xfrm>
            <a:off x="4983258" y="5929210"/>
            <a:ext cx="2225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Fonte: Gallardo et al. (2015)</a:t>
            </a:r>
          </a:p>
        </p:txBody>
      </p:sp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A6C18647-6A74-4A6A-809F-5BA0715266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57"/>
    </mc:Choice>
    <mc:Fallback xmlns="">
      <p:transition spd="slow" advTm="84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426" x="7408863" y="1700213"/>
          <p14:tracePt t="2177" x="7400925" y="1700213"/>
          <p14:tracePt t="2193" x="7391400" y="1700213"/>
          <p14:tracePt t="2209" x="7373938" y="1708150"/>
          <p14:tracePt t="2217" x="7366000" y="1708150"/>
          <p14:tracePt t="2225" x="7340600" y="1708150"/>
          <p14:tracePt t="2233" x="7307263" y="1708150"/>
          <p14:tracePt t="2241" x="7256463" y="1708150"/>
          <p14:tracePt t="2249" x="7221538" y="1708150"/>
          <p14:tracePt t="2257" x="7188200" y="1708150"/>
          <p14:tracePt t="2265" x="7178675" y="1708150"/>
          <p14:tracePt t="2273" x="7145338" y="1708150"/>
          <p14:tracePt t="2281" x="7127875" y="1708150"/>
          <p14:tracePt t="2289" x="7112000" y="1708150"/>
          <p14:tracePt t="2297" x="7094538" y="1708150"/>
          <p14:tracePt t="2305" x="7069138" y="1708150"/>
          <p14:tracePt t="2313" x="7059613" y="1708150"/>
          <p14:tracePt t="2337" x="7043738" y="1708150"/>
          <p14:tracePt t="2545" x="7034213" y="1708150"/>
          <p14:tracePt t="2553" x="7008813" y="1708150"/>
          <p14:tracePt t="2561" x="6992938" y="1708150"/>
          <p14:tracePt t="2569" x="6950075" y="1708150"/>
          <p14:tracePt t="2577" x="6907213" y="1708150"/>
          <p14:tracePt t="2585" x="6881813" y="1708150"/>
          <p14:tracePt t="2593" x="6838950" y="1708150"/>
          <p14:tracePt t="2601" x="6780213" y="1708150"/>
          <p14:tracePt t="2609" x="6686550" y="1690688"/>
          <p14:tracePt t="2617" x="6618288" y="1674813"/>
          <p14:tracePt t="2625" x="6559550" y="1674813"/>
          <p14:tracePt t="2633" x="6473825" y="1674813"/>
          <p14:tracePt t="2641" x="6372225" y="1657350"/>
          <p14:tracePt t="2649" x="6286500" y="1639888"/>
          <p14:tracePt t="2657" x="6167438" y="1622425"/>
          <p14:tracePt t="2665" x="6057900" y="1606550"/>
          <p14:tracePt t="2674" x="5956300" y="1606550"/>
          <p14:tracePt t="2681" x="5837238" y="1581150"/>
          <p14:tracePt t="2689" x="5743575" y="1571625"/>
          <p14:tracePt t="2697" x="5641975" y="1555750"/>
          <p14:tracePt t="2705" x="5565775" y="1546225"/>
          <p14:tracePt t="2713" x="5505450" y="1530350"/>
          <p14:tracePt t="2721" x="5403850" y="1512888"/>
          <p14:tracePt t="2729" x="5318125" y="1512888"/>
          <p14:tracePt t="2737" x="5233988" y="1512888"/>
          <p14:tracePt t="2745" x="5173663" y="1504950"/>
          <p14:tracePt t="2753" x="5089525" y="1495425"/>
          <p14:tracePt t="2761" x="5003800" y="1495425"/>
          <p14:tracePt t="2769" x="4927600" y="1470025"/>
          <p14:tracePt t="2777" x="4826000" y="1462088"/>
          <p14:tracePt t="2785" x="4757738" y="1452563"/>
          <p14:tracePt t="2793" x="4673600" y="1444625"/>
          <p14:tracePt t="2801" x="4570413" y="1419225"/>
          <p14:tracePt t="2809" x="4511675" y="1419225"/>
          <p14:tracePt t="2817" x="4451350" y="1411288"/>
          <p14:tracePt t="2825" x="4375150" y="1401763"/>
          <p14:tracePt t="2833" x="4341813" y="1401763"/>
          <p14:tracePt t="2841" x="4316413" y="1393825"/>
          <p14:tracePt t="2849" x="4265613" y="1393825"/>
          <p14:tracePt t="2857" x="4248150" y="1393825"/>
          <p14:tracePt t="2865" x="4205288" y="1393825"/>
          <p14:tracePt t="2873" x="4187825" y="1393825"/>
          <p14:tracePt t="2881" x="4146550" y="1393825"/>
          <p14:tracePt t="2889" x="4129088" y="1393825"/>
          <p14:tracePt t="2897" x="4086225" y="1393825"/>
          <p14:tracePt t="2905" x="4035425" y="1393825"/>
          <p14:tracePt t="2913" x="3992563" y="1393825"/>
          <p14:tracePt t="2921" x="3933825" y="1368425"/>
          <p14:tracePt t="2929" x="3865563" y="1368425"/>
          <p14:tracePt t="2937" x="3763963" y="1360488"/>
          <p14:tracePt t="2945" x="3678238" y="1360488"/>
          <p14:tracePt t="2953" x="3602038" y="1360488"/>
          <p14:tracePt t="2961" x="3551238" y="1360488"/>
          <p14:tracePt t="2969" x="3500438" y="1360488"/>
          <p14:tracePt t="2977" x="3432175" y="1360488"/>
          <p14:tracePt t="2985" x="3406775" y="1360488"/>
          <p14:tracePt t="2993" x="3381375" y="1360488"/>
          <p14:tracePt t="3001" x="3348038" y="1360488"/>
          <p14:tracePt t="3009" x="3313113" y="1360488"/>
          <p14:tracePt t="3017" x="3287713" y="1360488"/>
          <p14:tracePt t="3027" x="3270250" y="1360488"/>
          <p14:tracePt t="3033" x="3254375" y="1360488"/>
          <p14:tracePt t="3041" x="3219450" y="1360488"/>
          <p14:tracePt t="3049" x="3203575" y="1360488"/>
          <p14:tracePt t="3057" x="3178175" y="1360488"/>
          <p14:tracePt t="3065" x="3152775" y="1360488"/>
          <p14:tracePt t="3073" x="3127375" y="1360488"/>
          <p14:tracePt t="3081" x="3100388" y="1360488"/>
          <p14:tracePt t="3089" x="3067050" y="1360488"/>
          <p14:tracePt t="3097" x="3033713" y="1360488"/>
          <p14:tracePt t="3105" x="3008313" y="1360488"/>
          <p14:tracePt t="3113" x="2982913" y="1360488"/>
          <p14:tracePt t="3121" x="2955925" y="1360488"/>
          <p14:tracePt t="3137" x="2930525" y="1360488"/>
          <p14:tracePt t="3145" x="2922588" y="1368425"/>
          <p14:tracePt t="3153" x="2914650" y="1368425"/>
          <p14:tracePt t="3161" x="2897188" y="1376363"/>
          <p14:tracePt t="3177" x="2879725" y="1376363"/>
          <p14:tracePt t="3194" x="2854325" y="1393825"/>
          <p14:tracePt t="3201" x="2846388" y="1401763"/>
          <p14:tracePt t="3209" x="2828925" y="1411288"/>
          <p14:tracePt t="3217" x="2803525" y="1427163"/>
          <p14:tracePt t="3225" x="2786063" y="1436688"/>
          <p14:tracePt t="3233" x="2778125" y="1444625"/>
          <p14:tracePt t="3241" x="2770188" y="1452563"/>
          <p14:tracePt t="3249" x="2744788" y="1470025"/>
          <p14:tracePt t="3257" x="2735263" y="1477963"/>
          <p14:tracePt t="3273" x="2727325" y="1487488"/>
          <p14:tracePt t="3281" x="2709863" y="1504950"/>
          <p14:tracePt t="3297" x="2701925" y="1504950"/>
          <p14:tracePt t="3305" x="2701925" y="1512888"/>
          <p14:tracePt t="3321" x="2684463" y="1520825"/>
          <p14:tracePt t="3329" x="2676525" y="1530350"/>
          <p14:tracePt t="3345" x="2659063" y="1546225"/>
          <p14:tracePt t="3353" x="2641600" y="1563688"/>
          <p14:tracePt t="3361" x="2633663" y="1581150"/>
          <p14:tracePt t="3369" x="2616200" y="1614488"/>
          <p14:tracePt t="3377" x="2616200" y="1639888"/>
          <p14:tracePt t="3385" x="2600325" y="1657350"/>
          <p14:tracePt t="3393" x="2600325" y="1682750"/>
          <p14:tracePt t="3401" x="2600325" y="1700213"/>
          <p14:tracePt t="3409" x="2600325" y="1725613"/>
          <p14:tracePt t="3417" x="2600325" y="1741488"/>
          <p14:tracePt t="3425" x="2600325" y="1758950"/>
          <p14:tracePt t="3433" x="2600325" y="1776413"/>
          <p14:tracePt t="3441" x="2600325" y="1801813"/>
          <p14:tracePt t="3449" x="2600325" y="1809750"/>
          <p14:tracePt t="3457" x="2600325" y="1844675"/>
          <p14:tracePt t="3465" x="2600325" y="1852613"/>
          <p14:tracePt t="3473" x="2625725" y="1885950"/>
          <p14:tracePt t="3481" x="2651125" y="1928813"/>
          <p14:tracePt t="3489" x="2693988" y="1954213"/>
          <p14:tracePt t="3497" x="2727325" y="1979613"/>
          <p14:tracePt t="3505" x="2752725" y="2005013"/>
          <p14:tracePt t="3513" x="2786063" y="2022475"/>
          <p14:tracePt t="3521" x="2820988" y="2030413"/>
          <p14:tracePt t="3529" x="2854325" y="2047875"/>
          <p14:tracePt t="3537" x="2914650" y="2073275"/>
          <p14:tracePt t="3545" x="2947988" y="2082800"/>
          <p14:tracePt t="3553" x="2998788" y="2098675"/>
          <p14:tracePt t="3561" x="3033713" y="2108200"/>
          <p14:tracePt t="3569" x="3049588" y="2116138"/>
          <p14:tracePt t="3577" x="3074988" y="2124075"/>
          <p14:tracePt t="3585" x="3109913" y="2124075"/>
          <p14:tracePt t="3593" x="3127375" y="2133600"/>
          <p14:tracePt t="3601" x="3152775" y="2133600"/>
          <p14:tracePt t="3609" x="3194050" y="2141538"/>
          <p14:tracePt t="3617" x="3228975" y="2149475"/>
          <p14:tracePt t="3625" x="3270250" y="2149475"/>
          <p14:tracePt t="3633" x="3322638" y="2166938"/>
          <p14:tracePt t="3641" x="3363913" y="2166938"/>
          <p14:tracePt t="3649" x="3424238" y="2184400"/>
          <p14:tracePt t="3657" x="3467100" y="2184400"/>
          <p14:tracePt t="3665" x="3517900" y="2192338"/>
          <p14:tracePt t="3673" x="3576638" y="2200275"/>
          <p14:tracePt t="3681" x="3619500" y="2209800"/>
          <p14:tracePt t="3689" x="3662363" y="2209800"/>
          <p14:tracePt t="3697" x="3729038" y="2235200"/>
          <p14:tracePt t="3705" x="3797300" y="2235200"/>
          <p14:tracePt t="3713" x="3840163" y="2243138"/>
          <p14:tracePt t="3721" x="3890963" y="2243138"/>
          <p14:tracePt t="3729" x="3933825" y="2243138"/>
          <p14:tracePt t="3737" x="3992563" y="2243138"/>
          <p14:tracePt t="3745" x="4035425" y="2243138"/>
          <p14:tracePt t="3753" x="4078288" y="2243138"/>
          <p14:tracePt t="3761" x="4121150" y="2243138"/>
          <p14:tracePt t="3769" x="4179888" y="2243138"/>
          <p14:tracePt t="3777" x="4222750" y="2243138"/>
          <p14:tracePt t="3785" x="4265613" y="2243138"/>
          <p14:tracePt t="3793" x="4324350" y="2243138"/>
          <p14:tracePt t="3801" x="4367213" y="2243138"/>
          <p14:tracePt t="3809" x="4435475" y="2243138"/>
          <p14:tracePt t="3817" x="4494213" y="2243138"/>
          <p14:tracePt t="3825" x="4554538" y="2243138"/>
          <p14:tracePt t="3833" x="4613275" y="2243138"/>
          <p14:tracePt t="3841" x="4681538" y="2243138"/>
          <p14:tracePt t="3849" x="4740275" y="2243138"/>
          <p14:tracePt t="3857" x="4800600" y="2243138"/>
          <p14:tracePt t="3865" x="4826000" y="2243138"/>
          <p14:tracePt t="3873" x="4859338" y="2243138"/>
          <p14:tracePt t="3881" x="4902200" y="2243138"/>
          <p14:tracePt t="3889" x="4927600" y="2243138"/>
          <p14:tracePt t="3897" x="4970463" y="2243138"/>
          <p14:tracePt t="3905" x="5013325" y="2235200"/>
          <p14:tracePt t="3913" x="5038725" y="2235200"/>
          <p14:tracePt t="3921" x="5054600" y="2227263"/>
          <p14:tracePt t="3929" x="5089525" y="2209800"/>
          <p14:tracePt t="3937" x="5106988" y="2192338"/>
          <p14:tracePt t="3945" x="5122863" y="2174875"/>
          <p14:tracePt t="3953" x="5140325" y="2166938"/>
          <p14:tracePt t="3961" x="5157788" y="2149475"/>
          <p14:tracePt t="3969" x="5165725" y="2149475"/>
          <p14:tracePt t="3977" x="5165725" y="2141538"/>
          <p14:tracePt t="3985" x="5173663" y="2133600"/>
          <p14:tracePt t="3993" x="5173663" y="2116138"/>
          <p14:tracePt t="4001" x="5191125" y="2082800"/>
          <p14:tracePt t="4009" x="5191125" y="2073275"/>
          <p14:tracePt t="4017" x="5191125" y="2055813"/>
          <p14:tracePt t="4025" x="5191125" y="2039938"/>
          <p14:tracePt t="4033" x="5191125" y="2022475"/>
          <p14:tracePt t="4041" x="5191125" y="2014538"/>
          <p14:tracePt t="4049" x="5191125" y="2005013"/>
          <p14:tracePt t="4057" x="5191125" y="1989138"/>
          <p14:tracePt t="4065" x="5191125" y="1971675"/>
          <p14:tracePt t="4082" x="5191125" y="1963738"/>
          <p14:tracePt t="4089" x="5191125" y="1954213"/>
          <p14:tracePt t="4097" x="5191125" y="1946275"/>
          <p14:tracePt t="4105" x="5183188" y="1920875"/>
          <p14:tracePt t="4113" x="5183188" y="1911350"/>
          <p14:tracePt t="4121" x="5165725" y="1895475"/>
          <p14:tracePt t="4129" x="5140325" y="1878013"/>
          <p14:tracePt t="4137" x="5114925" y="1870075"/>
          <p14:tracePt t="4145" x="5072063" y="1835150"/>
          <p14:tracePt t="4153" x="5038725" y="1819275"/>
          <p14:tracePt t="4161" x="4987925" y="1809750"/>
          <p14:tracePt t="4169" x="4927600" y="1784350"/>
          <p14:tracePt t="4177" x="4868863" y="1766888"/>
          <p14:tracePt t="4185" x="4749800" y="1733550"/>
          <p14:tracePt t="4193" x="4664075" y="1716088"/>
          <p14:tracePt t="4201" x="4562475" y="1682750"/>
          <p14:tracePt t="4209" x="4476750" y="1665288"/>
          <p14:tracePt t="4217" x="4392613" y="1657350"/>
          <p14:tracePt t="4225" x="4316413" y="1639888"/>
          <p14:tracePt t="4233" x="4240213" y="1622425"/>
          <p14:tracePt t="4241" x="4205288" y="1614488"/>
          <p14:tracePt t="4250" x="4179888" y="1614488"/>
          <p14:tracePt t="4257" x="4146550" y="1606550"/>
          <p14:tracePt t="4265" x="4103688" y="1606550"/>
          <p14:tracePt t="4273" x="4078288" y="1606550"/>
          <p14:tracePt t="4281" x="4052888" y="1606550"/>
          <p14:tracePt t="4289" x="4017963" y="1606550"/>
          <p14:tracePt t="4297" x="3992563" y="1606550"/>
          <p14:tracePt t="4305" x="3959225" y="1606550"/>
          <p14:tracePt t="4313" x="3933825" y="1606550"/>
          <p14:tracePt t="4321" x="3890963" y="1606550"/>
          <p14:tracePt t="4329" x="3848100" y="1606550"/>
          <p14:tracePt t="4337" x="3797300" y="1581150"/>
          <p14:tracePt t="4345" x="3756025" y="1581150"/>
          <p14:tracePt t="4353" x="3687763" y="1581150"/>
          <p14:tracePt t="4361" x="3627438" y="1581150"/>
          <p14:tracePt t="4369" x="3559175" y="1581150"/>
          <p14:tracePt t="4377" x="3482975" y="1581150"/>
          <p14:tracePt t="4385" x="3432175" y="1581150"/>
          <p14:tracePt t="4393" x="3381375" y="1581150"/>
          <p14:tracePt t="4401" x="3330575" y="1581150"/>
          <p14:tracePt t="4409" x="3270250" y="1581150"/>
          <p14:tracePt t="4417" x="3236913" y="1581150"/>
          <p14:tracePt t="4425" x="3194050" y="1581150"/>
          <p14:tracePt t="4433" x="3152775" y="1581150"/>
          <p14:tracePt t="4441" x="3100388" y="1589088"/>
          <p14:tracePt t="4449" x="3067050" y="1597025"/>
          <p14:tracePt t="4457" x="3033713" y="1614488"/>
          <p14:tracePt t="4465" x="3008313" y="1622425"/>
          <p14:tracePt t="4473" x="2990850" y="1631950"/>
          <p14:tracePt t="4481" x="2965450" y="1639888"/>
          <p14:tracePt t="4489" x="2940050" y="1665288"/>
          <p14:tracePt t="4497" x="2922588" y="1674813"/>
          <p14:tracePt t="4513" x="2914650" y="1682750"/>
          <p14:tracePt t="4521" x="2905125" y="1682750"/>
          <p14:tracePt t="4529" x="2905125" y="1700213"/>
          <p14:tracePt t="4537" x="2905125" y="1708150"/>
          <p14:tracePt t="4545" x="2897188" y="1725613"/>
          <p14:tracePt t="4553" x="2897188" y="1741488"/>
          <p14:tracePt t="4561" x="2897188" y="1766888"/>
          <p14:tracePt t="4569" x="2897188" y="1776413"/>
          <p14:tracePt t="4577" x="2897188" y="1809750"/>
          <p14:tracePt t="4585" x="2914650" y="1835150"/>
          <p14:tracePt t="4593" x="2973388" y="1885950"/>
          <p14:tracePt t="4601" x="2990850" y="1911350"/>
          <p14:tracePt t="4609" x="3033713" y="1954213"/>
          <p14:tracePt t="4617" x="3067050" y="1989138"/>
          <p14:tracePt t="4625" x="3143250" y="2014538"/>
          <p14:tracePt t="4633" x="3211513" y="2047875"/>
          <p14:tracePt t="4641" x="3297238" y="2082800"/>
          <p14:tracePt t="4649" x="3398838" y="2116138"/>
          <p14:tracePt t="4657" x="3517900" y="2149475"/>
          <p14:tracePt t="4665" x="3619500" y="2166938"/>
          <p14:tracePt t="4673" x="3746500" y="2217738"/>
          <p14:tracePt t="4681" x="3890963" y="2243138"/>
          <p14:tracePt t="4689" x="4010025" y="2278063"/>
          <p14:tracePt t="4697" x="4137025" y="2319338"/>
          <p14:tracePt t="4705" x="4265613" y="2344738"/>
          <p14:tracePt t="4713" x="4392613" y="2344738"/>
          <p14:tracePt t="4721" x="4460875" y="2387600"/>
          <p14:tracePt t="4729" x="4587875" y="2413000"/>
          <p14:tracePt t="4737" x="4681538" y="2422525"/>
          <p14:tracePt t="4745" x="4783138" y="2447925"/>
          <p14:tracePt t="4753" x="4884738" y="2447925"/>
          <p14:tracePt t="4761" x="4970463" y="2455863"/>
          <p14:tracePt t="4769" x="5046663" y="2463800"/>
          <p14:tracePt t="4777" x="5106988" y="2463800"/>
          <p14:tracePt t="4786" x="5173663" y="2463800"/>
          <p14:tracePt t="4793" x="5233988" y="2463800"/>
          <p14:tracePt t="4801" x="5292725" y="2463800"/>
          <p14:tracePt t="4809" x="5378450" y="2463800"/>
          <p14:tracePt t="4817" x="5446713" y="2463800"/>
          <p14:tracePt t="4825" x="5548313" y="2463800"/>
          <p14:tracePt t="4833" x="5641975" y="2463800"/>
          <p14:tracePt t="4841" x="5726113" y="2463800"/>
          <p14:tracePt t="4849" x="5811838" y="2463800"/>
          <p14:tracePt t="4857" x="5905500" y="2463800"/>
          <p14:tracePt t="4865" x="5997575" y="2463800"/>
          <p14:tracePt t="4873" x="6075363" y="2463800"/>
          <p14:tracePt t="4881" x="6126163" y="2463800"/>
          <p14:tracePt t="4889" x="6184900" y="2463800"/>
          <p14:tracePt t="4897" x="6227763" y="2463800"/>
          <p14:tracePt t="4905" x="6270625" y="2463800"/>
          <p14:tracePt t="4913" x="6329363" y="2463800"/>
          <p14:tracePt t="4921" x="6415088" y="2463800"/>
          <p14:tracePt t="4929" x="6491288" y="2463800"/>
          <p14:tracePt t="4937" x="6575425" y="2463800"/>
          <p14:tracePt t="4945" x="6669088" y="2463800"/>
          <p14:tracePt t="4953" x="6745288" y="2463800"/>
          <p14:tracePt t="4961" x="6838950" y="2463800"/>
          <p14:tracePt t="4969" x="6915150" y="2463800"/>
          <p14:tracePt t="4977" x="7018338" y="2463800"/>
          <p14:tracePt t="4985" x="7077075" y="2447925"/>
          <p14:tracePt t="4993" x="7162800" y="2422525"/>
          <p14:tracePt t="5001" x="7221538" y="2405063"/>
          <p14:tracePt t="5009" x="7264400" y="2387600"/>
          <p14:tracePt t="5022" x="7307263" y="2362200"/>
          <p14:tracePt t="5025" x="7323138" y="2362200"/>
          <p14:tracePt t="5033" x="7348538" y="2344738"/>
          <p14:tracePt t="5041" x="7348538" y="2336800"/>
          <p14:tracePt t="5049" x="7373938" y="2328863"/>
          <p14:tracePt t="5057" x="7391400" y="2311400"/>
          <p14:tracePt t="5073" x="7400925" y="2303463"/>
          <p14:tracePt t="5081" x="7416800" y="2278063"/>
          <p14:tracePt t="5089" x="7434263" y="2260600"/>
          <p14:tracePt t="5097" x="7451725" y="2235200"/>
          <p14:tracePt t="5105" x="7459663" y="2217738"/>
          <p14:tracePt t="5113" x="7477125" y="2200275"/>
          <p14:tracePt t="5121" x="7502525" y="2174875"/>
          <p14:tracePt t="5129" x="7510463" y="2174875"/>
          <p14:tracePt t="5138" x="7527925" y="2149475"/>
          <p14:tracePt t="5161" x="7535863" y="2133600"/>
          <p14:tracePt t="5217" x="7545388" y="2124075"/>
          <p14:tracePt t="5225" x="7553325" y="2124075"/>
          <p14:tracePt t="5233" x="7561263" y="2116138"/>
          <p14:tracePt t="5241" x="7561263" y="2098675"/>
          <p14:tracePt t="5249" x="7561263" y="2090738"/>
          <p14:tracePt t="5257" x="7561263" y="2073275"/>
          <p14:tracePt t="5265" x="7561263" y="2065338"/>
          <p14:tracePt t="5273" x="7561263" y="2055813"/>
          <p14:tracePt t="5281" x="7561263" y="2039938"/>
          <p14:tracePt t="5289" x="7561263" y="2030413"/>
          <p14:tracePt t="5306" x="7561263" y="2014538"/>
          <p14:tracePt t="5313" x="7553325" y="2005013"/>
          <p14:tracePt t="5329" x="7553325" y="1997075"/>
          <p14:tracePt t="5361" x="7545388" y="1989138"/>
          <p14:tracePt t="5377" x="7535863" y="1989138"/>
          <p14:tracePt t="5385" x="7535863" y="1979613"/>
          <p14:tracePt t="5401" x="7527925" y="1979613"/>
          <p14:tracePt t="5417" x="7510463" y="1963738"/>
          <p14:tracePt t="5433" x="7502525" y="1954213"/>
          <p14:tracePt t="13017" x="7485063" y="1963738"/>
          <p14:tracePt t="13026" x="7459663" y="1979613"/>
          <p14:tracePt t="13033" x="7451725" y="2005013"/>
          <p14:tracePt t="13041" x="7442200" y="2022475"/>
          <p14:tracePt t="13049" x="7434263" y="2039938"/>
          <p14:tracePt t="13057" x="7426325" y="2055813"/>
          <p14:tracePt t="13065" x="7416800" y="2073275"/>
          <p14:tracePt t="13073" x="7391400" y="2116138"/>
          <p14:tracePt t="13081" x="7383463" y="2124075"/>
          <p14:tracePt t="13089" x="7373938" y="2159000"/>
          <p14:tracePt t="13097" x="7366000" y="2174875"/>
          <p14:tracePt t="13105" x="7348538" y="2192338"/>
          <p14:tracePt t="13113" x="7348538" y="2200275"/>
          <p14:tracePt t="13121" x="7348538" y="2209800"/>
          <p14:tracePt t="13129" x="7348538" y="2217738"/>
          <p14:tracePt t="13233" x="7348538" y="2227263"/>
          <p14:tracePt t="13257" x="7340600" y="2227263"/>
          <p14:tracePt t="13265" x="7323138" y="2227263"/>
          <p14:tracePt t="13273" x="7307263" y="2227263"/>
          <p14:tracePt t="13281" x="7281863" y="2227263"/>
          <p14:tracePt t="13289" x="7272338" y="2227263"/>
          <p14:tracePt t="13297" x="7239000" y="2227263"/>
          <p14:tracePt t="13305" x="7204075" y="2227263"/>
          <p14:tracePt t="13313" x="7178675" y="2227263"/>
          <p14:tracePt t="13321" x="7153275" y="2227263"/>
          <p14:tracePt t="13329" x="7119938" y="2227263"/>
          <p14:tracePt t="13337" x="7085013" y="2227263"/>
          <p14:tracePt t="13345" x="7069138" y="2227263"/>
          <p14:tracePt t="13353" x="7034213" y="2227263"/>
          <p14:tracePt t="13361" x="7000875" y="2227263"/>
          <p14:tracePt t="13369" x="6958013" y="2227263"/>
          <p14:tracePt t="13377" x="6924675" y="2217738"/>
          <p14:tracePt t="13385" x="6889750" y="2217738"/>
          <p14:tracePt t="13393" x="6873875" y="2217738"/>
          <p14:tracePt t="13401" x="6848475" y="2209800"/>
          <p14:tracePt t="13409" x="6823075" y="2209800"/>
          <p14:tracePt t="13417" x="6805613" y="2209800"/>
          <p14:tracePt t="13425" x="6762750" y="2209800"/>
          <p14:tracePt t="13433" x="6729413" y="2192338"/>
          <p14:tracePt t="13441" x="6711950" y="2192338"/>
          <p14:tracePt t="13449" x="6686550" y="2192338"/>
          <p14:tracePt t="13457" x="6678613" y="2192338"/>
          <p14:tracePt t="13465" x="6635750" y="2184400"/>
          <p14:tracePt t="13473" x="6584950" y="2174875"/>
          <p14:tracePt t="13481" x="6542088" y="2174875"/>
          <p14:tracePt t="13489" x="6456363" y="2166938"/>
          <p14:tracePt t="13497" x="6397625" y="2141538"/>
          <p14:tracePt t="13505" x="6338888" y="2141538"/>
          <p14:tracePt t="13513" x="6235700" y="2124075"/>
          <p14:tracePt t="13521" x="6176963" y="2124075"/>
          <p14:tracePt t="13529" x="6075363" y="2108200"/>
          <p14:tracePt t="13537" x="5972175" y="2090738"/>
          <p14:tracePt t="13545" x="5905500" y="2082800"/>
          <p14:tracePt t="13553" x="5811838" y="2065338"/>
          <p14:tracePt t="13561" x="5743575" y="2055813"/>
          <p14:tracePt t="13569" x="5683250" y="2047875"/>
          <p14:tracePt t="13577" x="5624513" y="2039938"/>
          <p14:tracePt t="13586" x="5565775" y="2030413"/>
          <p14:tracePt t="13593" x="5522913" y="2030413"/>
          <p14:tracePt t="13601" x="5462588" y="2014538"/>
          <p14:tracePt t="13609" x="5411788" y="2005013"/>
          <p14:tracePt t="13617" x="5343525" y="1997075"/>
          <p14:tracePt t="13625" x="5284788" y="1989138"/>
          <p14:tracePt t="13633" x="5233988" y="1979613"/>
          <p14:tracePt t="13641" x="5173663" y="1979613"/>
          <p14:tracePt t="13649" x="5114925" y="1971675"/>
          <p14:tracePt t="13657" x="5054600" y="1963738"/>
          <p14:tracePt t="13665" x="4987925" y="1963738"/>
          <p14:tracePt t="13673" x="4919663" y="1963738"/>
          <p14:tracePt t="13681" x="4833938" y="1963738"/>
          <p14:tracePt t="13689" x="4749800" y="1963738"/>
          <p14:tracePt t="13697" x="4673600" y="1963738"/>
          <p14:tracePt t="13705" x="4638675" y="1963738"/>
          <p14:tracePt t="13713" x="4613275" y="1963738"/>
          <p14:tracePt t="13721" x="4579938" y="1963738"/>
          <p14:tracePt t="13729" x="4562475" y="1963738"/>
          <p14:tracePt t="13737" x="4545013" y="1963738"/>
          <p14:tracePt t="13745" x="4511675" y="1963738"/>
          <p14:tracePt t="13753" x="4494213" y="1963738"/>
          <p14:tracePt t="13761" x="4486275" y="1963738"/>
          <p14:tracePt t="13769" x="4451350" y="1963738"/>
          <p14:tracePt t="13777" x="4418013" y="1963738"/>
          <p14:tracePt t="13785" x="4384675" y="1963738"/>
          <p14:tracePt t="13793" x="4341813" y="1963738"/>
          <p14:tracePt t="13801" x="4298950" y="1963738"/>
          <p14:tracePt t="13809" x="4273550" y="1963738"/>
          <p14:tracePt t="13817" x="4230688" y="1963738"/>
          <p14:tracePt t="13825" x="4197350" y="1963738"/>
          <p14:tracePt t="13833" x="4146550" y="1963738"/>
          <p14:tracePt t="13841" x="4095750" y="1963738"/>
          <p14:tracePt t="13849" x="4052888" y="1963738"/>
          <p14:tracePt t="13857" x="4010025" y="1963738"/>
          <p14:tracePt t="13865" x="3967163" y="1963738"/>
          <p14:tracePt t="13873" x="3951288" y="1963738"/>
          <p14:tracePt t="13881" x="3908425" y="1963738"/>
          <p14:tracePt t="13889" x="3883025" y="1963738"/>
          <p14:tracePt t="13897" x="3840163" y="1963738"/>
          <p14:tracePt t="13905" x="3789363" y="1963738"/>
          <p14:tracePt t="13913" x="3763963" y="1963738"/>
          <p14:tracePt t="13921" x="3729038" y="1963738"/>
          <p14:tracePt t="13929" x="3713163" y="1963738"/>
          <p14:tracePt t="13938" x="3662363" y="1963738"/>
          <p14:tracePt t="13945" x="3619500" y="1963738"/>
          <p14:tracePt t="13953" x="3586163" y="1963738"/>
          <p14:tracePt t="13961" x="3551238" y="1963738"/>
          <p14:tracePt t="13969" x="3525838" y="1963738"/>
          <p14:tracePt t="13977" x="3500438" y="1963738"/>
          <p14:tracePt t="13985" x="3467100" y="1963738"/>
          <p14:tracePt t="13993" x="3424238" y="1963738"/>
          <p14:tracePt t="14001" x="3398838" y="1963738"/>
          <p14:tracePt t="14009" x="3381375" y="1963738"/>
          <p14:tracePt t="14017" x="3348038" y="1963738"/>
          <p14:tracePt t="14025" x="3330575" y="1963738"/>
          <p14:tracePt t="14033" x="3305175" y="1963738"/>
          <p14:tracePt t="14041" x="3270250" y="1963738"/>
          <p14:tracePt t="14049" x="3244850" y="1963738"/>
          <p14:tracePt t="14057" x="3236913" y="1963738"/>
          <p14:tracePt t="14065" x="3203575" y="1963738"/>
          <p14:tracePt t="14073" x="3186113" y="1963738"/>
          <p14:tracePt t="14081" x="3160713" y="1963738"/>
          <p14:tracePt t="14089" x="3127375" y="1979613"/>
          <p14:tracePt t="14097" x="3074988" y="1989138"/>
          <p14:tracePt t="14105" x="3041650" y="1997075"/>
          <p14:tracePt t="14113" x="2998788" y="2005013"/>
          <p14:tracePt t="14121" x="2973388" y="2022475"/>
          <p14:tracePt t="14129" x="2940050" y="2022475"/>
          <p14:tracePt t="14137" x="2905125" y="2030413"/>
          <p14:tracePt t="14156" x="2879725" y="2030413"/>
          <p14:tracePt t="14161" x="2871788" y="2030413"/>
          <p14:tracePt t="14169" x="2846388" y="2039938"/>
          <p14:tracePt t="14177" x="2838450" y="2039938"/>
          <p14:tracePt t="14185" x="2828925" y="2055813"/>
          <p14:tracePt t="14193" x="2803525" y="2065338"/>
          <p14:tracePt t="14201" x="2795588" y="2065338"/>
          <p14:tracePt t="14209" x="2786063" y="2073275"/>
          <p14:tracePt t="14217" x="2770188" y="2082800"/>
          <p14:tracePt t="14225" x="2752725" y="2098675"/>
          <p14:tracePt t="14233" x="2744788" y="2108200"/>
          <p14:tracePt t="14241" x="2727325" y="2108200"/>
          <p14:tracePt t="14249" x="2709863" y="2124075"/>
          <p14:tracePt t="14257" x="2693988" y="2133600"/>
          <p14:tracePt t="14265" x="2676525" y="2149475"/>
          <p14:tracePt t="14273" x="2659063" y="2159000"/>
          <p14:tracePt t="14289" x="2651125" y="2166938"/>
          <p14:tracePt t="14297" x="2641600" y="2166938"/>
          <p14:tracePt t="14305" x="2641600" y="2184400"/>
          <p14:tracePt t="14313" x="2625725" y="2209800"/>
          <p14:tracePt t="14321" x="2616200" y="2209800"/>
          <p14:tracePt t="14329" x="2608263" y="2227263"/>
          <p14:tracePt t="14337" x="2608263" y="2235200"/>
          <p14:tracePt t="14345" x="2600325" y="2243138"/>
          <p14:tracePt t="14353" x="2590800" y="2268538"/>
          <p14:tracePt t="14361" x="2590800" y="2278063"/>
          <p14:tracePt t="14369" x="2582863" y="2278063"/>
          <p14:tracePt t="14377" x="2582863" y="2303463"/>
          <p14:tracePt t="14385" x="2582863" y="2311400"/>
          <p14:tracePt t="14393" x="2574925" y="2328863"/>
          <p14:tracePt t="14401" x="2574925" y="2336800"/>
          <p14:tracePt t="14409" x="2574925" y="2362200"/>
          <p14:tracePt t="14417" x="2574925" y="2387600"/>
          <p14:tracePt t="14425" x="2574925" y="2397125"/>
          <p14:tracePt t="14433" x="2574925" y="2422525"/>
          <p14:tracePt t="14441" x="2574925" y="2430463"/>
          <p14:tracePt t="14449" x="2582863" y="2447925"/>
          <p14:tracePt t="14457" x="2582863" y="2455863"/>
          <p14:tracePt t="14465" x="2600325" y="2473325"/>
          <p14:tracePt t="14473" x="2600325" y="2489200"/>
          <p14:tracePt t="14481" x="2600325" y="2516188"/>
          <p14:tracePt t="14489" x="2616200" y="2524125"/>
          <p14:tracePt t="14497" x="2625725" y="2524125"/>
          <p14:tracePt t="14505" x="2633663" y="2541588"/>
          <p14:tracePt t="14513" x="2659063" y="2566988"/>
          <p14:tracePt t="14521" x="2668588" y="2582863"/>
          <p14:tracePt t="14529" x="2676525" y="2582863"/>
          <p14:tracePt t="14537" x="2701925" y="2608263"/>
          <p14:tracePt t="14545" x="2709863" y="2625725"/>
          <p14:tracePt t="14553" x="2719388" y="2625725"/>
          <p14:tracePt t="14561" x="2735263" y="2633663"/>
          <p14:tracePt t="14577" x="2744788" y="2643188"/>
          <p14:tracePt t="14585" x="2752725" y="2651125"/>
          <p14:tracePt t="14593" x="2760663" y="2651125"/>
          <p14:tracePt t="14601" x="2770188" y="2660650"/>
          <p14:tracePt t="14609" x="2778125" y="2668588"/>
          <p14:tracePt t="14617" x="2786063" y="2676525"/>
          <p14:tracePt t="14633" x="2811463" y="2693988"/>
          <p14:tracePt t="14641" x="2828925" y="2693988"/>
          <p14:tracePt t="14649" x="2846388" y="2701925"/>
          <p14:tracePt t="14657" x="2871788" y="2701925"/>
          <p14:tracePt t="14665" x="2879725" y="2711450"/>
          <p14:tracePt t="14673" x="2922588" y="2727325"/>
          <p14:tracePt t="14681" x="2947988" y="2736850"/>
          <p14:tracePt t="14689" x="2990850" y="2744788"/>
          <p14:tracePt t="14697" x="3008313" y="2752725"/>
          <p14:tracePt t="14705" x="3033713" y="2752725"/>
          <p14:tracePt t="14713" x="3059113" y="2752725"/>
          <p14:tracePt t="14721" x="3084513" y="2778125"/>
          <p14:tracePt t="14729" x="3109913" y="2778125"/>
          <p14:tracePt t="14737" x="3135313" y="2778125"/>
          <p14:tracePt t="14745" x="3152775" y="2778125"/>
          <p14:tracePt t="14753" x="3160713" y="2787650"/>
          <p14:tracePt t="14761" x="3168650" y="2787650"/>
          <p14:tracePt t="14769" x="3186113" y="2787650"/>
          <p14:tracePt t="14777" x="3194050" y="2795588"/>
          <p14:tracePt t="14785" x="3219450" y="2805113"/>
          <p14:tracePt t="14793" x="3262313" y="2813050"/>
          <p14:tracePt t="14801" x="3279775" y="2813050"/>
          <p14:tracePt t="14809" x="3313113" y="2813050"/>
          <p14:tracePt t="14817" x="3338513" y="2820988"/>
          <p14:tracePt t="14825" x="3373438" y="2820988"/>
          <p14:tracePt t="14833" x="3414713" y="2830513"/>
          <p14:tracePt t="14841" x="3432175" y="2830513"/>
          <p14:tracePt t="14849" x="3475038" y="2830513"/>
          <p14:tracePt t="14857" x="3500438" y="2830513"/>
          <p14:tracePt t="14865" x="3508375" y="2846388"/>
          <p14:tracePt t="14873" x="3533775" y="2846388"/>
          <p14:tracePt t="14881" x="3551238" y="2846388"/>
          <p14:tracePt t="14889" x="3559175" y="2855913"/>
          <p14:tracePt t="14897" x="3576638" y="2855913"/>
          <p14:tracePt t="14905" x="3586163" y="2855913"/>
          <p14:tracePt t="14913" x="3594100" y="2855913"/>
          <p14:tracePt t="14921" x="3611563" y="2863850"/>
          <p14:tracePt t="14929" x="3619500" y="2863850"/>
          <p14:tracePt t="14937" x="3627438" y="2863850"/>
          <p14:tracePt t="14945" x="3652838" y="2863850"/>
          <p14:tracePt t="14953" x="3670300" y="2863850"/>
          <p14:tracePt t="14961" x="3703638" y="2863850"/>
          <p14:tracePt t="14969" x="3729038" y="2863850"/>
          <p14:tracePt t="14977" x="3763963" y="2863850"/>
          <p14:tracePt t="14985" x="3806825" y="2863850"/>
          <p14:tracePt t="14993" x="3832225" y="2871788"/>
          <p14:tracePt t="15001" x="3848100" y="2871788"/>
          <p14:tracePt t="15009" x="3883025" y="2871788"/>
          <p14:tracePt t="15017" x="3925888" y="2871788"/>
          <p14:tracePt t="15025" x="3951288" y="2871788"/>
          <p14:tracePt t="15033" x="3976688" y="2871788"/>
          <p14:tracePt t="15041" x="4002088" y="2871788"/>
          <p14:tracePt t="15049" x="4035425" y="2871788"/>
          <p14:tracePt t="15065" x="4060825" y="2871788"/>
          <p14:tracePt t="15073" x="4070350" y="2871788"/>
          <p14:tracePt t="15081" x="4078288" y="2871788"/>
          <p14:tracePt t="15089" x="4086225" y="2871788"/>
          <p14:tracePt t="15097" x="4103688" y="2871788"/>
          <p14:tracePt t="15105" x="4111625" y="2871788"/>
          <p14:tracePt t="15113" x="4121150" y="2871788"/>
          <p14:tracePt t="15121" x="4129088" y="2871788"/>
          <p14:tracePt t="15129" x="4137025" y="2871788"/>
          <p14:tracePt t="15137" x="4154488" y="2871788"/>
          <p14:tracePt t="15145" x="4162425" y="2871788"/>
          <p14:tracePt t="15153" x="4187825" y="2863850"/>
          <p14:tracePt t="15161" x="4197350" y="2855913"/>
          <p14:tracePt t="15169" x="4230688" y="2846388"/>
          <p14:tracePt t="15177" x="4248150" y="2838450"/>
          <p14:tracePt t="15185" x="4273550" y="2830513"/>
          <p14:tracePt t="15193" x="4306888" y="2813050"/>
          <p14:tracePt t="15201" x="4324350" y="2813050"/>
          <p14:tracePt t="15209" x="4341813" y="2805113"/>
          <p14:tracePt t="15217" x="4359275" y="2795588"/>
          <p14:tracePt t="15225" x="4384675" y="2770188"/>
          <p14:tracePt t="15233" x="4410075" y="2762250"/>
          <p14:tracePt t="15241" x="4425950" y="2752725"/>
          <p14:tracePt t="15249" x="4443413" y="2744788"/>
          <p14:tracePt t="15257" x="4460875" y="2727325"/>
          <p14:tracePt t="15265" x="4476750" y="2727325"/>
          <p14:tracePt t="15273" x="4511675" y="2711450"/>
          <p14:tracePt t="15281" x="4511675" y="2701925"/>
          <p14:tracePt t="15289" x="4519613" y="2693988"/>
          <p14:tracePt t="15297" x="4562475" y="2676525"/>
          <p14:tracePt t="15305" x="4570413" y="2676525"/>
          <p14:tracePt t="15313" x="4595813" y="2651125"/>
          <p14:tracePt t="15321" x="4621213" y="2651125"/>
          <p14:tracePt t="15329" x="4656138" y="2633663"/>
          <p14:tracePt t="15337" x="4681538" y="2625725"/>
          <p14:tracePt t="15346" x="4699000" y="2608263"/>
          <p14:tracePt t="15353" x="4714875" y="2600325"/>
          <p14:tracePt t="15361" x="4732338" y="2582863"/>
          <p14:tracePt t="15369" x="4749800" y="2566988"/>
          <p14:tracePt t="15377" x="4757738" y="2557463"/>
          <p14:tracePt t="15385" x="4775200" y="2549525"/>
          <p14:tracePt t="15393" x="4783138" y="2541588"/>
          <p14:tracePt t="15401" x="4791075" y="2532063"/>
          <p14:tracePt t="15409" x="4791075" y="2524125"/>
          <p14:tracePt t="15417" x="4818063" y="2498725"/>
          <p14:tracePt t="15425" x="4826000" y="2489200"/>
          <p14:tracePt t="15433" x="4826000" y="2481263"/>
          <p14:tracePt t="15449" x="4833938" y="2463800"/>
          <p14:tracePt t="15465" x="4833938" y="2455863"/>
          <p14:tracePt t="15473" x="4833938" y="2447925"/>
          <p14:tracePt t="15481" x="4833938" y="2438400"/>
          <p14:tracePt t="15489" x="4833938" y="2430463"/>
          <p14:tracePt t="15505" x="4833938" y="2413000"/>
          <p14:tracePt t="15513" x="4833938" y="2405063"/>
          <p14:tracePt t="15521" x="4818063" y="2397125"/>
          <p14:tracePt t="15529" x="4800600" y="2379663"/>
          <p14:tracePt t="15537" x="4783138" y="2362200"/>
          <p14:tracePt t="15545" x="4765675" y="2354263"/>
          <p14:tracePt t="15553" x="4724400" y="2336800"/>
          <p14:tracePt t="15561" x="4699000" y="2328863"/>
          <p14:tracePt t="15569" x="4673600" y="2319338"/>
          <p14:tracePt t="15577" x="4646613" y="2319338"/>
          <p14:tracePt t="15585" x="4621213" y="2311400"/>
          <p14:tracePt t="15593" x="4587875" y="2311400"/>
          <p14:tracePt t="15601" x="4562475" y="2311400"/>
          <p14:tracePt t="15609" x="4537075" y="2311400"/>
          <p14:tracePt t="15617" x="4511675" y="2303463"/>
          <p14:tracePt t="15625" x="4486275" y="2303463"/>
          <p14:tracePt t="15633" x="4451350" y="2303463"/>
          <p14:tracePt t="15641" x="4425950" y="2303463"/>
          <p14:tracePt t="15649" x="4392613" y="2303463"/>
          <p14:tracePt t="15657" x="4367213" y="2303463"/>
          <p14:tracePt t="15665" x="4349750" y="2303463"/>
          <p14:tracePt t="15673" x="4316413" y="2303463"/>
          <p14:tracePt t="15681" x="4273550" y="2303463"/>
          <p14:tracePt t="15689" x="4248150" y="2303463"/>
          <p14:tracePt t="15697" x="4214813" y="2303463"/>
          <p14:tracePt t="15705" x="4197350" y="2303463"/>
          <p14:tracePt t="15713" x="4171950" y="2303463"/>
          <p14:tracePt t="15721" x="4129088" y="2303463"/>
          <p14:tracePt t="15729" x="4121150" y="2303463"/>
          <p14:tracePt t="15737" x="4103688" y="2303463"/>
          <p14:tracePt t="15745" x="4095750" y="2303463"/>
          <p14:tracePt t="15761" x="4086225" y="2303463"/>
          <p14:tracePt t="15769" x="4060825" y="2303463"/>
          <p14:tracePt t="15785" x="4044950" y="2311400"/>
          <p14:tracePt t="15801" x="4035425" y="2328863"/>
          <p14:tracePt t="15809" x="4017963" y="2344738"/>
          <p14:tracePt t="15825" x="4002088" y="2379663"/>
          <p14:tracePt t="15833" x="3992563" y="2397125"/>
          <p14:tracePt t="15841" x="3984625" y="2413000"/>
          <p14:tracePt t="15849" x="3967163" y="2455863"/>
          <p14:tracePt t="15857" x="3959225" y="2481263"/>
          <p14:tracePt t="15865" x="3951288" y="2498725"/>
          <p14:tracePt t="15873" x="3951288" y="2506663"/>
          <p14:tracePt t="15881" x="3951288" y="2524125"/>
          <p14:tracePt t="15889" x="3941763" y="2541588"/>
          <p14:tracePt t="15897" x="3925888" y="2574925"/>
          <p14:tracePt t="15913" x="3925888" y="2600325"/>
          <p14:tracePt t="15921" x="3925888" y="2608263"/>
          <p14:tracePt t="15929" x="3925888" y="2625725"/>
          <p14:tracePt t="15937" x="3925888" y="2643188"/>
          <p14:tracePt t="15953" x="3925888" y="2660650"/>
          <p14:tracePt t="15961" x="3925888" y="2668588"/>
          <p14:tracePt t="15969" x="3933825" y="2668588"/>
          <p14:tracePt t="15977" x="3941763" y="2686050"/>
          <p14:tracePt t="15985" x="3959225" y="2711450"/>
          <p14:tracePt t="15993" x="3967163" y="2719388"/>
          <p14:tracePt t="16001" x="4002088" y="2752725"/>
          <p14:tracePt t="16009" x="4027488" y="2752725"/>
          <p14:tracePt t="16017" x="4052888" y="2770188"/>
          <p14:tracePt t="16025" x="4078288" y="2787650"/>
          <p14:tracePt t="16034" x="4095750" y="2795588"/>
          <p14:tracePt t="16041" x="4103688" y="2805113"/>
          <p14:tracePt t="16049" x="4129088" y="2813050"/>
          <p14:tracePt t="16057" x="4137025" y="2830513"/>
          <p14:tracePt t="16065" x="4162425" y="2830513"/>
          <p14:tracePt t="16081" x="4179888" y="2838450"/>
          <p14:tracePt t="16089" x="4187825" y="2838450"/>
          <p14:tracePt t="16097" x="4222750" y="2855913"/>
          <p14:tracePt t="16105" x="4256088" y="2863850"/>
          <p14:tracePt t="16113" x="4265613" y="2871788"/>
          <p14:tracePt t="16121" x="4306888" y="2881313"/>
          <p14:tracePt t="16129" x="4332288" y="2881313"/>
          <p14:tracePt t="16137" x="4392613" y="2889250"/>
          <p14:tracePt t="16145" x="4425950" y="2897188"/>
          <p14:tracePt t="16153" x="4486275" y="2906713"/>
          <p14:tracePt t="16161" x="4529138" y="2914650"/>
          <p14:tracePt t="16169" x="4537075" y="2914650"/>
          <p14:tracePt t="16177" x="4562475" y="2914650"/>
          <p14:tracePt t="16185" x="4595813" y="2914650"/>
          <p14:tracePt t="16201" x="4605338" y="2922588"/>
          <p14:tracePt t="16209" x="4630738" y="2922588"/>
          <p14:tracePt t="16217" x="4638675" y="2922588"/>
          <p14:tracePt t="16225" x="4664075" y="2922588"/>
          <p14:tracePt t="16233" x="4673600" y="2922588"/>
          <p14:tracePt t="16241" x="4699000" y="2922588"/>
          <p14:tracePt t="16249" x="4732338" y="2922588"/>
          <p14:tracePt t="16257" x="4740275" y="2922588"/>
          <p14:tracePt t="16265" x="4765675" y="2922588"/>
          <p14:tracePt t="16273" x="4783138" y="2922588"/>
          <p14:tracePt t="16281" x="4808538" y="2922588"/>
          <p14:tracePt t="16289" x="4851400" y="2922588"/>
          <p14:tracePt t="16297" x="4902200" y="2922588"/>
          <p14:tracePt t="16305" x="4945063" y="2922588"/>
          <p14:tracePt t="16313" x="5003800" y="2922588"/>
          <p14:tracePt t="16321" x="5046663" y="2922588"/>
          <p14:tracePt t="16329" x="5089525" y="2940050"/>
          <p14:tracePt t="16337" x="5122863" y="2940050"/>
          <p14:tracePt t="16345" x="5157788" y="2940050"/>
          <p14:tracePt t="16353" x="5173663" y="2940050"/>
          <p14:tracePt t="16361" x="5208588" y="2940050"/>
          <p14:tracePt t="16369" x="5233988" y="2940050"/>
          <p14:tracePt t="16377" x="5259388" y="2949575"/>
          <p14:tracePt t="16385" x="5302250" y="2949575"/>
          <p14:tracePt t="16393" x="5327650" y="2949575"/>
          <p14:tracePt t="16402" x="5386388" y="2949575"/>
          <p14:tracePt t="16409" x="5472113" y="2957513"/>
          <p14:tracePt t="16417" x="5530850" y="2957513"/>
          <p14:tracePt t="16425" x="5616575" y="2957513"/>
          <p14:tracePt t="16433" x="5683250" y="2957513"/>
          <p14:tracePt t="16441" x="5768975" y="2974975"/>
          <p14:tracePt t="16449" x="5853113" y="2974975"/>
          <p14:tracePt t="16457" x="5888038" y="2974975"/>
          <p14:tracePt t="16465" x="5930900" y="2990850"/>
          <p14:tracePt t="16473" x="5964238" y="2990850"/>
          <p14:tracePt t="16481" x="5981700" y="2990850"/>
          <p14:tracePt t="16489" x="6007100" y="2990850"/>
          <p14:tracePt t="16497" x="6032500" y="2990850"/>
          <p14:tracePt t="16505" x="6065838" y="2990850"/>
          <p14:tracePt t="16513" x="6100763" y="3000375"/>
          <p14:tracePt t="16521" x="6142038" y="3008313"/>
          <p14:tracePt t="16529" x="6184900" y="3008313"/>
          <p14:tracePt t="16537" x="6219825" y="3016250"/>
          <p14:tracePt t="16545" x="6245225" y="3016250"/>
          <p14:tracePt t="16553" x="6261100" y="3016250"/>
          <p14:tracePt t="16561" x="6286500" y="3016250"/>
          <p14:tracePt t="16569" x="6303963" y="3016250"/>
          <p14:tracePt t="16577" x="6321425" y="3016250"/>
          <p14:tracePt t="16585" x="6338888" y="3016250"/>
          <p14:tracePt t="16593" x="6354763" y="3016250"/>
          <p14:tracePt t="16609" x="6364288" y="3016250"/>
          <p14:tracePt t="16617" x="6372225" y="3016250"/>
          <p14:tracePt t="16625" x="6380163" y="3016250"/>
          <p14:tracePt t="16633" x="6405563" y="3025775"/>
          <p14:tracePt t="16641" x="6430963" y="3033713"/>
          <p14:tracePt t="16649" x="6483350" y="3033713"/>
          <p14:tracePt t="16657" x="6550025" y="3033713"/>
          <p14:tracePt t="16665" x="6618288" y="3041650"/>
          <p14:tracePt t="16673" x="6669088" y="3041650"/>
          <p14:tracePt t="16681" x="6719888" y="3051175"/>
          <p14:tracePt t="16689" x="6762750" y="3051175"/>
          <p14:tracePt t="16697" x="6797675" y="3059113"/>
          <p14:tracePt t="16705" x="6838950" y="3076575"/>
          <p14:tracePt t="16713" x="6864350" y="3076575"/>
          <p14:tracePt t="16721" x="6899275" y="3076575"/>
          <p14:tracePt t="16729" x="6932613" y="3084513"/>
          <p14:tracePt t="16737" x="6958013" y="3094038"/>
          <p14:tracePt t="16745" x="7008813" y="3094038"/>
          <p14:tracePt t="16753" x="7051675" y="3101975"/>
          <p14:tracePt t="16761" x="7127875" y="3127375"/>
          <p14:tracePt t="16769" x="7188200" y="3127375"/>
          <p14:tracePt t="16777" x="7229475" y="3135313"/>
          <p14:tracePt t="16785" x="7297738" y="3135313"/>
          <p14:tracePt t="16793" x="7373938" y="3135313"/>
          <p14:tracePt t="16801" x="7434263" y="3135313"/>
          <p14:tracePt t="16809" x="7477125" y="3135313"/>
          <p14:tracePt t="16817" x="7518400" y="3135313"/>
          <p14:tracePt t="16825" x="7545388" y="3135313"/>
          <p14:tracePt t="16833" x="7561263" y="3135313"/>
          <p14:tracePt t="16841" x="7586663" y="3135313"/>
          <p14:tracePt t="16849" x="7621588" y="3135313"/>
          <p14:tracePt t="16865" x="7646988" y="3135313"/>
          <p14:tracePt t="16873" x="7672388" y="3135313"/>
          <p14:tracePt t="16881" x="7680325" y="3135313"/>
          <p14:tracePt t="16889" x="7723188" y="3127375"/>
          <p14:tracePt t="16897" x="7756525" y="3127375"/>
          <p14:tracePt t="16905" x="7799388" y="3127375"/>
          <p14:tracePt t="16913" x="7842250" y="3119438"/>
          <p14:tracePt t="16921" x="7893050" y="3101975"/>
          <p14:tracePt t="16929" x="7926388" y="3101975"/>
          <p14:tracePt t="16937" x="7969250" y="3101975"/>
          <p14:tracePt t="16945" x="8037513" y="3101975"/>
          <p14:tracePt t="16953" x="8062913" y="3101975"/>
          <p14:tracePt t="16961" x="8121650" y="3101975"/>
          <p14:tracePt t="16969" x="8174038" y="3101975"/>
          <p14:tracePt t="16977" x="8189913" y="3101975"/>
          <p14:tracePt t="16985" x="8258175" y="3084513"/>
          <p14:tracePt t="16993" x="8291513" y="3084513"/>
          <p14:tracePt t="17001" x="8308975" y="3084513"/>
          <p14:tracePt t="17009" x="8343900" y="3084513"/>
          <p14:tracePt t="17023" x="8377238" y="3076575"/>
          <p14:tracePt t="17025" x="8402638" y="3076575"/>
          <p14:tracePt t="17033" x="8435975" y="3067050"/>
          <p14:tracePt t="17041" x="8453438" y="3067050"/>
          <p14:tracePt t="17049" x="8478838" y="3059113"/>
          <p14:tracePt t="17057" x="8521700" y="3051175"/>
          <p14:tracePt t="17065" x="8547100" y="3033713"/>
          <p14:tracePt t="17073" x="8580438" y="3033713"/>
          <p14:tracePt t="17081" x="8632825" y="3025775"/>
          <p14:tracePt t="17089" x="8666163" y="3025775"/>
          <p14:tracePt t="17097" x="8709025" y="3016250"/>
          <p14:tracePt t="17105" x="8742363" y="3016250"/>
          <p14:tracePt t="17113" x="8785225" y="3000375"/>
          <p14:tracePt t="17121" x="8818563" y="2990850"/>
          <p14:tracePt t="17129" x="8843963" y="2990850"/>
          <p14:tracePt t="17137" x="8853488" y="2982913"/>
          <p14:tracePt t="17145" x="8869363" y="2982913"/>
          <p14:tracePt t="17153" x="8878888" y="2982913"/>
          <p14:tracePt t="17161" x="8894763" y="2957513"/>
          <p14:tracePt t="17169" x="8912225" y="2949575"/>
          <p14:tracePt t="17177" x="8921750" y="2949575"/>
          <p14:tracePt t="17185" x="8921750" y="2940050"/>
          <p14:tracePt t="17193" x="8921750" y="2922588"/>
          <p14:tracePt t="17201" x="8929688" y="2922588"/>
          <p14:tracePt t="17209" x="8929688" y="2906713"/>
          <p14:tracePt t="17217" x="8937625" y="2889250"/>
          <p14:tracePt t="17225" x="8947150" y="2889250"/>
          <p14:tracePt t="17241" x="8947150" y="2871788"/>
          <p14:tracePt t="17249" x="8947150" y="2855913"/>
          <p14:tracePt t="17257" x="8947150" y="2838450"/>
          <p14:tracePt t="17265" x="8947150" y="2830513"/>
          <p14:tracePt t="17273" x="8947150" y="2820988"/>
          <p14:tracePt t="17281" x="8947150" y="2795588"/>
          <p14:tracePt t="17289" x="8947150" y="2778125"/>
          <p14:tracePt t="17297" x="8947150" y="2770188"/>
          <p14:tracePt t="17305" x="8947150" y="2752725"/>
          <p14:tracePt t="17313" x="8947150" y="2727325"/>
          <p14:tracePt t="17321" x="8947150" y="2711450"/>
          <p14:tracePt t="17329" x="8947150" y="2686050"/>
          <p14:tracePt t="17337" x="8947150" y="2676525"/>
          <p14:tracePt t="17345" x="8937625" y="2660650"/>
          <p14:tracePt t="17353" x="8929688" y="2633663"/>
          <p14:tracePt t="17361" x="8921750" y="2625725"/>
          <p14:tracePt t="17369" x="8904288" y="2617788"/>
          <p14:tracePt t="17377" x="8878888" y="2592388"/>
          <p14:tracePt t="17385" x="8861425" y="2566988"/>
          <p14:tracePt t="17393" x="8853488" y="2541588"/>
          <p14:tracePt t="17401" x="8828088" y="2524125"/>
          <p14:tracePt t="17409" x="8818563" y="2516188"/>
          <p14:tracePt t="17417" x="8793163" y="2489200"/>
          <p14:tracePt t="17425" x="8759825" y="2473325"/>
          <p14:tracePt t="17433" x="8734425" y="2455863"/>
          <p14:tracePt t="17441" x="8709025" y="2438400"/>
          <p14:tracePt t="17449" x="8683625" y="2430463"/>
          <p14:tracePt t="17458" x="8666163" y="2413000"/>
          <p14:tracePt t="17465" x="8648700" y="2397125"/>
          <p14:tracePt t="17473" x="8640763" y="2397125"/>
          <p14:tracePt t="17481" x="8623300" y="2397125"/>
          <p14:tracePt t="17489" x="8615363" y="2397125"/>
          <p14:tracePt t="17497" x="8605838" y="2397125"/>
          <p14:tracePt t="17505" x="8589963" y="2379663"/>
          <p14:tracePt t="17521" x="8580438" y="2379663"/>
          <p14:tracePt t="17529" x="8564563" y="2371725"/>
          <p14:tracePt t="17537" x="8539163" y="2371725"/>
          <p14:tracePt t="17545" x="8529638" y="2362200"/>
          <p14:tracePt t="17553" x="8504238" y="2354263"/>
          <p14:tracePt t="17561" x="8478838" y="2354263"/>
          <p14:tracePt t="17569" x="8453438" y="2336800"/>
          <p14:tracePt t="17577" x="8445500" y="2328863"/>
          <p14:tracePt t="17585" x="8420100" y="2319338"/>
          <p14:tracePt t="17593" x="8359775" y="2293938"/>
          <p14:tracePt t="17601" x="8343900" y="2286000"/>
          <p14:tracePt t="17609" x="8291513" y="2278063"/>
          <p14:tracePt t="17617" x="8266113" y="2268538"/>
          <p14:tracePt t="17625" x="8224838" y="2252663"/>
          <p14:tracePt t="17633" x="8207375" y="2252663"/>
          <p14:tracePt t="17641" x="8164513" y="2243138"/>
          <p14:tracePt t="17649" x="8147050" y="2235200"/>
          <p14:tracePt t="17657" x="8113713" y="2235200"/>
          <p14:tracePt t="17665" x="8088313" y="2217738"/>
          <p14:tracePt t="17673" x="8070850" y="2209800"/>
          <p14:tracePt t="17681" x="8045450" y="2209800"/>
          <p14:tracePt t="17689" x="8004175" y="2200275"/>
          <p14:tracePt t="17697" x="7994650" y="2200275"/>
          <p14:tracePt t="17705" x="7977188" y="2200275"/>
          <p14:tracePt t="17713" x="7961313" y="2200275"/>
          <p14:tracePt t="17721" x="7935913" y="2200275"/>
          <p14:tracePt t="17729" x="7926388" y="2192338"/>
          <p14:tracePt t="17737" x="7918450" y="2192338"/>
          <p14:tracePt t="17745" x="7900988" y="2192338"/>
          <p14:tracePt t="17753" x="7893050" y="2192338"/>
          <p14:tracePt t="17761" x="7859713" y="2174875"/>
          <p14:tracePt t="17769" x="7816850" y="2174875"/>
          <p14:tracePt t="17777" x="7740650" y="2174875"/>
          <p14:tracePt t="17785" x="7697788" y="2174875"/>
          <p14:tracePt t="17793" x="7612063" y="2174875"/>
          <p14:tracePt t="17801" x="7510463" y="2174875"/>
          <p14:tracePt t="17809" x="7459663" y="2174875"/>
          <p14:tracePt t="17817" x="7383463" y="2174875"/>
          <p14:tracePt t="17825" x="7315200" y="2174875"/>
          <p14:tracePt t="17833" x="7272338" y="2174875"/>
          <p14:tracePt t="17841" x="7246938" y="2174875"/>
          <p14:tracePt t="17849" x="7221538" y="2174875"/>
          <p14:tracePt t="17865" x="7196138" y="2174875"/>
          <p14:tracePt t="17873" x="7178675" y="2174875"/>
          <p14:tracePt t="17881" x="7127875" y="2166938"/>
          <p14:tracePt t="17889" x="7112000" y="2166938"/>
          <p14:tracePt t="17897" x="7051675" y="2166938"/>
          <p14:tracePt t="17905" x="7008813" y="2166938"/>
          <p14:tracePt t="17913" x="6924675" y="2166938"/>
          <p14:tracePt t="17921" x="6864350" y="2166938"/>
          <p14:tracePt t="17929" x="6797675" y="2166938"/>
          <p14:tracePt t="17937" x="6711950" y="2166938"/>
          <p14:tracePt t="17945" x="6643688" y="2166938"/>
          <p14:tracePt t="17953" x="6567488" y="2166938"/>
          <p14:tracePt t="17961" x="6508750" y="2166938"/>
          <p14:tracePt t="17969" x="6491288" y="2166938"/>
          <p14:tracePt t="17977" x="6456363" y="2166938"/>
          <p14:tracePt t="17985" x="6415088" y="2166938"/>
          <p14:tracePt t="17993" x="6389688" y="2166938"/>
          <p14:tracePt t="18009" x="6354763" y="2166938"/>
          <p14:tracePt t="18029" x="6311900" y="2166938"/>
          <p14:tracePt t="18033" x="6303963" y="2166938"/>
          <p14:tracePt t="18041" x="6286500" y="2174875"/>
          <p14:tracePt t="18049" x="6278563" y="2174875"/>
          <p14:tracePt t="18057" x="6253163" y="2174875"/>
          <p14:tracePt t="18073" x="6235700" y="2184400"/>
          <p14:tracePt t="18081" x="6202363" y="2209800"/>
          <p14:tracePt t="18089" x="6167438" y="2227263"/>
          <p14:tracePt t="18097" x="6151563" y="2235200"/>
          <p14:tracePt t="18105" x="6126163" y="2252663"/>
          <p14:tracePt t="18113" x="6126163" y="2260600"/>
          <p14:tracePt t="18121" x="6116638" y="2268538"/>
          <p14:tracePt t="18129" x="6100763" y="2268538"/>
          <p14:tracePt t="18137" x="6083300" y="2286000"/>
          <p14:tracePt t="18145" x="6075363" y="2293938"/>
          <p14:tracePt t="18153" x="6057900" y="2311400"/>
          <p14:tracePt t="18161" x="6015038" y="2328863"/>
          <p14:tracePt t="18169" x="6007100" y="2336800"/>
          <p14:tracePt t="18177" x="5997575" y="2344738"/>
          <p14:tracePt t="18185" x="5981700" y="2362200"/>
          <p14:tracePt t="18201" x="5956300" y="2371725"/>
          <p14:tracePt t="18209" x="5930900" y="2387600"/>
          <p14:tracePt t="18217" x="5930900" y="2397125"/>
          <p14:tracePt t="18233" x="5913438" y="2405063"/>
          <p14:tracePt t="18241" x="5895975" y="2422525"/>
          <p14:tracePt t="18249" x="5895975" y="2430463"/>
          <p14:tracePt t="18257" x="5870575" y="2438400"/>
          <p14:tracePt t="18265" x="5870575" y="2447925"/>
          <p14:tracePt t="18273" x="5862638" y="2455863"/>
          <p14:tracePt t="18289" x="5862638" y="2463800"/>
          <p14:tracePt t="18297" x="5862638" y="2489200"/>
          <p14:tracePt t="18305" x="5845175" y="2498725"/>
          <p14:tracePt t="18321" x="5837238" y="2516188"/>
          <p14:tracePt t="18329" x="5827713" y="2532063"/>
          <p14:tracePt t="18353" x="5827713" y="2557463"/>
          <p14:tracePt t="18361" x="5827713" y="2566988"/>
          <p14:tracePt t="18377" x="5827713" y="2582863"/>
          <p14:tracePt t="18393" x="5827713" y="2592388"/>
          <p14:tracePt t="18401" x="5827713" y="2617788"/>
          <p14:tracePt t="18417" x="5827713" y="2625725"/>
          <p14:tracePt t="18425" x="5827713" y="2633663"/>
          <p14:tracePt t="18433" x="5827713" y="2643188"/>
          <p14:tracePt t="18441" x="5837238" y="2660650"/>
          <p14:tracePt t="18449" x="5845175" y="2668588"/>
          <p14:tracePt t="18465" x="5853113" y="2686050"/>
          <p14:tracePt t="18473" x="5862638" y="2711450"/>
          <p14:tracePt t="18481" x="5880100" y="2727325"/>
          <p14:tracePt t="18489" x="5888038" y="2727325"/>
          <p14:tracePt t="18497" x="5905500" y="2744788"/>
          <p14:tracePt t="18505" x="5930900" y="2770188"/>
          <p14:tracePt t="18513" x="5956300" y="2778125"/>
          <p14:tracePt t="18521" x="5997575" y="2805113"/>
          <p14:tracePt t="18529" x="6024563" y="2813050"/>
          <p14:tracePt t="18537" x="6049963" y="2820988"/>
          <p14:tracePt t="18545" x="6075363" y="2830513"/>
          <p14:tracePt t="18553" x="6108700" y="2830513"/>
          <p14:tracePt t="18561" x="6142038" y="2846388"/>
          <p14:tracePt t="18569" x="6167438" y="2855913"/>
          <p14:tracePt t="18577" x="6202363" y="2863850"/>
          <p14:tracePt t="18585" x="6227763" y="2863850"/>
          <p14:tracePt t="18593" x="6261100" y="2871788"/>
          <p14:tracePt t="18601" x="6311900" y="2889250"/>
          <p14:tracePt t="18609" x="6354763" y="2889250"/>
          <p14:tracePt t="18617" x="6415088" y="2889250"/>
          <p14:tracePt t="18625" x="6448425" y="2897188"/>
          <p14:tracePt t="18633" x="6516688" y="2906713"/>
          <p14:tracePt t="18641" x="6600825" y="2906713"/>
          <p14:tracePt t="18649" x="6661150" y="2906713"/>
          <p14:tracePt t="18657" x="6719888" y="2906713"/>
          <p14:tracePt t="18665" x="6762750" y="2906713"/>
          <p14:tracePt t="18673" x="6805613" y="2906713"/>
          <p14:tracePt t="18681" x="6848475" y="2906713"/>
          <p14:tracePt t="18689" x="6873875" y="2906713"/>
          <p14:tracePt t="18697" x="6889750" y="2906713"/>
          <p14:tracePt t="18705" x="6889750" y="2914650"/>
          <p14:tracePt t="18713" x="6924675" y="2922588"/>
          <p14:tracePt t="18721" x="6958013" y="2922588"/>
          <p14:tracePt t="18729" x="7000875" y="2922588"/>
          <p14:tracePt t="18737" x="7034213" y="2932113"/>
          <p14:tracePt t="18745" x="7085013" y="2932113"/>
          <p14:tracePt t="18753" x="7145338" y="2932113"/>
          <p14:tracePt t="18761" x="7204075" y="2932113"/>
          <p14:tracePt t="18769" x="7272338" y="2932113"/>
          <p14:tracePt t="18777" x="7332663" y="2932113"/>
          <p14:tracePt t="18785" x="7373938" y="2932113"/>
          <p14:tracePt t="18793" x="7416800" y="2932113"/>
          <p14:tracePt t="18801" x="7477125" y="2932113"/>
          <p14:tracePt t="18809" x="7510463" y="2932113"/>
          <p14:tracePt t="18817" x="7545388" y="2932113"/>
          <p14:tracePt t="18825" x="7553325" y="2932113"/>
          <p14:tracePt t="18833" x="7586663" y="2932113"/>
          <p14:tracePt t="18841" x="7596188" y="2932113"/>
          <p14:tracePt t="18849" x="7621588" y="2932113"/>
          <p14:tracePt t="18857" x="7654925" y="2932113"/>
          <p14:tracePt t="18865" x="7680325" y="2932113"/>
          <p14:tracePt t="18873" x="7697788" y="2932113"/>
          <p14:tracePt t="18881" x="7705725" y="2932113"/>
          <p14:tracePt t="18889" x="7723188" y="2932113"/>
          <p14:tracePt t="18897" x="7748588" y="2932113"/>
          <p14:tracePt t="18905" x="7781925" y="2932113"/>
          <p14:tracePt t="18913" x="7807325" y="2932113"/>
          <p14:tracePt t="18921" x="7842250" y="2932113"/>
          <p14:tracePt t="18929" x="7885113" y="2932113"/>
          <p14:tracePt t="18937" x="7900988" y="2932113"/>
          <p14:tracePt t="18945" x="7943850" y="2932113"/>
          <p14:tracePt t="18953" x="7961313" y="2932113"/>
          <p14:tracePt t="18961" x="7977188" y="2932113"/>
          <p14:tracePt t="18969" x="8012113" y="2932113"/>
          <p14:tracePt t="18977" x="8020050" y="2940050"/>
          <p14:tracePt t="18985" x="8045450" y="2940050"/>
          <p14:tracePt t="19001" x="8088313" y="2940050"/>
          <p14:tracePt t="19009" x="8105775" y="2940050"/>
          <p14:tracePt t="19018" x="8113713" y="2940050"/>
          <p14:tracePt t="19025" x="8139113" y="2940050"/>
          <p14:tracePt t="19033" x="8174038" y="2940050"/>
          <p14:tracePt t="19041" x="8199438" y="2940050"/>
          <p14:tracePt t="19049" x="8215313" y="2940050"/>
          <p14:tracePt t="19057" x="8250238" y="2940050"/>
          <p14:tracePt t="19065" x="8266113" y="2940050"/>
          <p14:tracePt t="19073" x="8283575" y="2940050"/>
          <p14:tracePt t="19081" x="8291513" y="2940050"/>
          <p14:tracePt t="19089" x="8308975" y="2940050"/>
          <p14:tracePt t="19097" x="8326438" y="2940050"/>
          <p14:tracePt t="19113" x="8334375" y="2940050"/>
          <p14:tracePt t="19121" x="8343900" y="2940050"/>
          <p14:tracePt t="19137" x="8351838" y="2932113"/>
          <p14:tracePt t="19153" x="8394700" y="2922588"/>
          <p14:tracePt t="19169" x="8428038" y="2914650"/>
          <p14:tracePt t="19185" x="8453438" y="2914650"/>
          <p14:tracePt t="19193" x="8470900" y="2906713"/>
          <p14:tracePt t="19201" x="8488363" y="2906713"/>
          <p14:tracePt t="19209" x="8504238" y="2906713"/>
          <p14:tracePt t="19217" x="8539163" y="2897188"/>
          <p14:tracePt t="19225" x="8555038" y="2897188"/>
          <p14:tracePt t="19233" x="8572500" y="2897188"/>
          <p14:tracePt t="19241" x="8580438" y="2897188"/>
          <p14:tracePt t="19249" x="8589963" y="2897188"/>
          <p14:tracePt t="19257" x="8605838" y="2889250"/>
          <p14:tracePt t="19273" x="8615363" y="2889250"/>
          <p14:tracePt t="19281" x="8623300" y="2889250"/>
          <p14:tracePt t="19289" x="8632825" y="2889250"/>
          <p14:tracePt t="19305" x="8640763" y="2889250"/>
          <p14:tracePt t="19321" x="8640763" y="2881313"/>
          <p14:tracePt t="19370" x="8648700" y="2871788"/>
          <p14:tracePt t="19961" x="8648700" y="2863850"/>
          <p14:tracePt t="19977" x="8648700" y="2855913"/>
          <p14:tracePt t="19985" x="8648700" y="2846388"/>
          <p14:tracePt t="20001" x="8648700" y="2838450"/>
          <p14:tracePt t="20041" x="8648700" y="2830513"/>
          <p14:tracePt t="20121" x="8648700" y="2813050"/>
          <p14:tracePt t="20137" x="8648700" y="2805113"/>
          <p14:tracePt t="20593" x="8648700" y="2778125"/>
          <p14:tracePt t="20601" x="8648700" y="2770188"/>
          <p14:tracePt t="20617" x="8648700" y="2762250"/>
          <p14:tracePt t="20625" x="8648700" y="2744788"/>
          <p14:tracePt t="20633" x="8648700" y="2736850"/>
          <p14:tracePt t="20641" x="8648700" y="2719388"/>
          <p14:tracePt t="20649" x="8632825" y="2701925"/>
          <p14:tracePt t="20657" x="8632825" y="2668588"/>
          <p14:tracePt t="20665" x="8615363" y="2633663"/>
          <p14:tracePt t="20673" x="8605838" y="2608263"/>
          <p14:tracePt t="20681" x="8580438" y="2566988"/>
          <p14:tracePt t="20689" x="8572500" y="2532063"/>
          <p14:tracePt t="20697" x="8555038" y="2498725"/>
          <p14:tracePt t="20705" x="8547100" y="2489200"/>
          <p14:tracePt t="20721" x="8547100" y="2481263"/>
          <p14:tracePt t="30905" x="8539163" y="2481263"/>
          <p14:tracePt t="31201" x="8504238" y="2481263"/>
          <p14:tracePt t="31209" x="8496300" y="2506663"/>
          <p14:tracePt t="31217" x="8488363" y="2516188"/>
          <p14:tracePt t="31225" x="8453438" y="2549525"/>
          <p14:tracePt t="31233" x="8428038" y="2566988"/>
          <p14:tracePt t="31241" x="8410575" y="2582863"/>
          <p14:tracePt t="31249" x="8385175" y="2592388"/>
          <p14:tracePt t="31257" x="8351838" y="2617788"/>
          <p14:tracePt t="31265" x="8301038" y="2643188"/>
          <p14:tracePt t="31273" x="8266113" y="2668588"/>
          <p14:tracePt t="31281" x="8215313" y="2686050"/>
          <p14:tracePt t="31289" x="8164513" y="2719388"/>
          <p14:tracePt t="31297" x="8121650" y="2727325"/>
          <p14:tracePt t="31305" x="8070850" y="2752725"/>
          <p14:tracePt t="31313" x="8012113" y="2778125"/>
          <p14:tracePt t="31321" x="7951788" y="2787650"/>
          <p14:tracePt t="31329" x="7875588" y="2805113"/>
          <p14:tracePt t="31337" x="7799388" y="2830513"/>
          <p14:tracePt t="31345" x="7773988" y="2838450"/>
          <p14:tracePt t="31353" x="7697788" y="2855913"/>
          <p14:tracePt t="31361" x="7654925" y="2863850"/>
          <p14:tracePt t="31369" x="7578725" y="2871788"/>
          <p14:tracePt t="31377" x="7502525" y="2906713"/>
          <p14:tracePt t="31385" x="7416800" y="2914650"/>
          <p14:tracePt t="31393" x="7340600" y="2932113"/>
          <p14:tracePt t="31401" x="7246938" y="2940050"/>
          <p14:tracePt t="31409" x="7145338" y="2965450"/>
          <p14:tracePt t="31417" x="7043738" y="2974975"/>
          <p14:tracePt t="31425" x="6942138" y="2982913"/>
          <p14:tracePt t="31433" x="6856413" y="3000375"/>
          <p14:tracePt t="31441" x="6770688" y="3008313"/>
          <p14:tracePt t="31449" x="6694488" y="3025775"/>
          <p14:tracePt t="31457" x="6592888" y="3025775"/>
          <p14:tracePt t="31465" x="6491288" y="3051175"/>
          <p14:tracePt t="31473" x="6397625" y="3051175"/>
          <p14:tracePt t="31481" x="6278563" y="3051175"/>
          <p14:tracePt t="31489" x="6184900" y="3051175"/>
          <p14:tracePt t="31497" x="6100763" y="3051175"/>
          <p14:tracePt t="31505" x="6015038" y="3051175"/>
          <p14:tracePt t="31513" x="5895975" y="3051175"/>
          <p14:tracePt t="31521" x="5811838" y="3051175"/>
          <p14:tracePt t="31529" x="5718175" y="3051175"/>
          <p14:tracePt t="31537" x="5641975" y="3051175"/>
          <p14:tracePt t="31545" x="5530850" y="3051175"/>
          <p14:tracePt t="31553" x="5411788" y="3025775"/>
          <p14:tracePt t="31561" x="5310188" y="3016250"/>
          <p14:tracePt t="31569" x="5224463" y="2990850"/>
          <p14:tracePt t="31577" x="5165725" y="2974975"/>
          <p14:tracePt t="31585" x="5072063" y="2949575"/>
          <p14:tracePt t="31593" x="5046663" y="2940050"/>
          <p14:tracePt t="31601" x="4970463" y="2932113"/>
          <p14:tracePt t="31609" x="4894263" y="2897188"/>
          <p14:tracePt t="31617" x="4833938" y="2897188"/>
          <p14:tracePt t="31625" x="4791075" y="2889250"/>
          <p14:tracePt t="31633" x="4740275" y="2871788"/>
          <p14:tracePt t="31641" x="4699000" y="2863850"/>
          <p14:tracePt t="31649" x="4646613" y="2838450"/>
          <p14:tracePt t="31657" x="4587875" y="2838450"/>
          <p14:tracePt t="31665" x="4529138" y="2820988"/>
          <p14:tracePt t="31673" x="4468813" y="2820988"/>
          <p14:tracePt t="31681" x="4425950" y="2820988"/>
          <p14:tracePt t="31689" x="4367213" y="2820988"/>
          <p14:tracePt t="31697" x="4324350" y="2820988"/>
          <p14:tracePt t="31705" x="4281488" y="2820988"/>
          <p14:tracePt t="31713" x="4248150" y="2820988"/>
          <p14:tracePt t="31721" x="4230688" y="2820988"/>
          <p14:tracePt t="31729" x="4187825" y="2820988"/>
          <p14:tracePt t="31737" x="4154488" y="2820988"/>
          <p14:tracePt t="31745" x="4121150" y="2820988"/>
          <p14:tracePt t="31753" x="4095750" y="2820988"/>
          <p14:tracePt t="31761" x="4070350" y="2820988"/>
          <p14:tracePt t="31769" x="4035425" y="2820988"/>
          <p14:tracePt t="31777" x="3992563" y="2820988"/>
          <p14:tracePt t="31785" x="3951288" y="2820988"/>
          <p14:tracePt t="31793" x="3890963" y="2820988"/>
          <p14:tracePt t="31801" x="3848100" y="2820988"/>
          <p14:tracePt t="31809" x="3806825" y="2820988"/>
          <p14:tracePt t="31817" x="3763963" y="2820988"/>
          <p14:tracePt t="31825" x="3721100" y="2820988"/>
          <p14:tracePt t="31833" x="3670300" y="2820988"/>
          <p14:tracePt t="31841" x="3627438" y="2820988"/>
          <p14:tracePt t="31849" x="3611563" y="2820988"/>
          <p14:tracePt t="31857" x="3586163" y="2830513"/>
          <p14:tracePt t="31865" x="3559175" y="2830513"/>
          <p14:tracePt t="31873" x="3551238" y="2830513"/>
          <p14:tracePt t="31881" x="3525838" y="2830513"/>
          <p14:tracePt t="31889" x="3500438" y="2838450"/>
          <p14:tracePt t="31897" x="3492500" y="2838450"/>
          <p14:tracePt t="31905" x="3457575" y="2846388"/>
          <p14:tracePt t="31913" x="3449638" y="2855913"/>
          <p14:tracePt t="31921" x="3432175" y="2855913"/>
          <p14:tracePt t="31929" x="3424238" y="2855913"/>
          <p14:tracePt t="31937" x="3406775" y="2863850"/>
          <p14:tracePt t="31945" x="3398838" y="2871788"/>
          <p14:tracePt t="31953" x="3373438" y="2889250"/>
          <p14:tracePt t="31961" x="3355975" y="2897188"/>
          <p14:tracePt t="31969" x="3348038" y="2897188"/>
          <p14:tracePt t="31977" x="3338513" y="2897188"/>
          <p14:tracePt t="31985" x="3313113" y="2906713"/>
          <p14:tracePt t="31993" x="3297238" y="2922588"/>
          <p14:tracePt t="32001" x="3297238" y="2932113"/>
          <p14:tracePt t="32009" x="3287713" y="2940050"/>
          <p14:tracePt t="32017" x="3262313" y="2957513"/>
          <p14:tracePt t="32033" x="3262313" y="2974975"/>
          <p14:tracePt t="32041" x="3254375" y="2982913"/>
          <p14:tracePt t="32049" x="3254375" y="2990850"/>
          <p14:tracePt t="32057" x="3244850" y="3008313"/>
          <p14:tracePt t="32065" x="3244850" y="3016250"/>
          <p14:tracePt t="32073" x="3244850" y="3025775"/>
          <p14:tracePt t="32092" x="3244850" y="3033713"/>
          <p14:tracePt t="32105" x="3244850" y="3051175"/>
          <p14:tracePt t="32113" x="3244850" y="3067050"/>
          <p14:tracePt t="32129" x="3244850" y="3084513"/>
          <p14:tracePt t="32153" x="3244850" y="3094038"/>
          <p14:tracePt t="32161" x="3244850" y="3101975"/>
          <p14:tracePt t="32169" x="3244850" y="3109913"/>
          <p14:tracePt t="32177" x="3254375" y="3127375"/>
          <p14:tracePt t="32185" x="3270250" y="3152775"/>
          <p14:tracePt t="32193" x="3287713" y="3170238"/>
          <p14:tracePt t="32209" x="3305175" y="3186113"/>
          <p14:tracePt t="32217" x="3322638" y="3221038"/>
          <p14:tracePt t="32225" x="3330575" y="3238500"/>
          <p14:tracePt t="32233" x="3348038" y="3246438"/>
          <p14:tracePt t="32241" x="3373438" y="3279775"/>
          <p14:tracePt t="32249" x="3398838" y="3305175"/>
          <p14:tracePt t="32257" x="3406775" y="3305175"/>
          <p14:tracePt t="32265" x="3424238" y="3330575"/>
          <p14:tracePt t="32281" x="3449638" y="3355975"/>
          <p14:tracePt t="32289" x="3475038" y="3373438"/>
          <p14:tracePt t="32297" x="3500438" y="3382963"/>
          <p14:tracePt t="32305" x="3533775" y="3398838"/>
          <p14:tracePt t="32313" x="3543300" y="3408363"/>
          <p14:tracePt t="32321" x="3576638" y="3416300"/>
          <p14:tracePt t="32329" x="3602038" y="3441700"/>
          <p14:tracePt t="32337" x="3636963" y="3449638"/>
          <p14:tracePt t="32345" x="3662363" y="3459163"/>
          <p14:tracePt t="32353" x="3687763" y="3484563"/>
          <p14:tracePt t="32361" x="3713163" y="3492500"/>
          <p14:tracePt t="32369" x="3781425" y="3509963"/>
          <p14:tracePt t="32377" x="3822700" y="3543300"/>
          <p14:tracePt t="32385" x="3900488" y="3552825"/>
          <p14:tracePt t="32393" x="3959225" y="3586163"/>
          <p14:tracePt t="32401" x="4035425" y="3603625"/>
          <p14:tracePt t="32409" x="4111625" y="3636963"/>
          <p14:tracePt t="32417" x="4171950" y="3662363"/>
          <p14:tracePt t="32425" x="4248150" y="3687763"/>
          <p14:tracePt t="32433" x="4349750" y="3738563"/>
          <p14:tracePt t="32441" x="4410075" y="3748088"/>
          <p14:tracePt t="32449" x="4476750" y="3781425"/>
          <p14:tracePt t="32457" x="4554538" y="3798888"/>
          <p14:tracePt t="32465" x="4595813" y="3806825"/>
          <p14:tracePt t="32473" x="4638675" y="3816350"/>
          <p14:tracePt t="32481" x="4681538" y="3832225"/>
          <p14:tracePt t="32489" x="4724400" y="3841750"/>
          <p14:tracePt t="32497" x="4749800" y="3849688"/>
          <p14:tracePt t="32505" x="4791075" y="3849688"/>
          <p14:tracePt t="32513" x="4818063" y="3849688"/>
          <p14:tracePt t="32521" x="4859338" y="3849688"/>
          <p14:tracePt t="32529" x="4910138" y="3849688"/>
          <p14:tracePt t="32537" x="4953000" y="3849688"/>
          <p14:tracePt t="32545" x="5013325" y="3849688"/>
          <p14:tracePt t="32553" x="5054600" y="3849688"/>
          <p14:tracePt t="32561" x="5097463" y="3849688"/>
          <p14:tracePt t="32569" x="5165725" y="3849688"/>
          <p14:tracePt t="32577" x="5216525" y="3841750"/>
          <p14:tracePt t="32585" x="5292725" y="3824288"/>
          <p14:tracePt t="32593" x="5327650" y="3816350"/>
          <p14:tracePt t="32601" x="5353050" y="3816350"/>
          <p14:tracePt t="32609" x="5378450" y="3798888"/>
          <p14:tracePt t="32617" x="5403850" y="3790950"/>
          <p14:tracePt t="32625" x="5429250" y="3781425"/>
          <p14:tracePt t="32633" x="5454650" y="3773488"/>
          <p14:tracePt t="32641" x="5480050" y="3773488"/>
          <p14:tracePt t="32649" x="5497513" y="3756025"/>
          <p14:tracePt t="32657" x="5530850" y="3738563"/>
          <p14:tracePt t="32665" x="5565775" y="3730625"/>
          <p14:tracePt t="32673" x="5607050" y="3713163"/>
          <p14:tracePt t="32681" x="5624513" y="3697288"/>
          <p14:tracePt t="32689" x="5649913" y="3687763"/>
          <p14:tracePt t="32697" x="5675313" y="3671888"/>
          <p14:tracePt t="32705" x="5683250" y="3662363"/>
          <p14:tracePt t="32713" x="5692775" y="3654425"/>
          <p14:tracePt t="32721" x="5708650" y="3636963"/>
          <p14:tracePt t="32737" x="5718175" y="3619500"/>
          <p14:tracePt t="32745" x="5718175" y="3611563"/>
          <p14:tracePt t="32753" x="5718175" y="3603625"/>
          <p14:tracePt t="32761" x="5718175" y="3594100"/>
          <p14:tracePt t="32769" x="5718175" y="3578225"/>
          <p14:tracePt t="32777" x="5718175" y="3560763"/>
          <p14:tracePt t="32785" x="5718175" y="3535363"/>
          <p14:tracePt t="32801" x="5718175" y="3527425"/>
          <p14:tracePt t="32809" x="5718175" y="3502025"/>
          <p14:tracePt t="32817" x="5718175" y="3492500"/>
          <p14:tracePt t="32825" x="5718175" y="3475038"/>
          <p14:tracePt t="32833" x="5718175" y="3467100"/>
          <p14:tracePt t="32841" x="5700713" y="3449638"/>
          <p14:tracePt t="32849" x="5683250" y="3424238"/>
          <p14:tracePt t="32865" x="5657850" y="3408363"/>
          <p14:tracePt t="32873" x="5657850" y="3398838"/>
          <p14:tracePt t="32881" x="5641975" y="3390900"/>
          <p14:tracePt t="32889" x="5616575" y="3382963"/>
          <p14:tracePt t="32897" x="5581650" y="3355975"/>
          <p14:tracePt t="32905" x="5538788" y="3348038"/>
          <p14:tracePt t="32913" x="5487988" y="3340100"/>
          <p14:tracePt t="32921" x="5446713" y="3314700"/>
          <p14:tracePt t="32929" x="5394325" y="3297238"/>
          <p14:tracePt t="32937" x="5335588" y="3297238"/>
          <p14:tracePt t="32945" x="5249863" y="3289300"/>
          <p14:tracePt t="32953" x="5173663" y="3254375"/>
          <p14:tracePt t="32961" x="5106988" y="3254375"/>
          <p14:tracePt t="32969" x="5029200" y="3254375"/>
          <p14:tracePt t="32977" x="4987925" y="3246438"/>
          <p14:tracePt t="32985" x="4935538" y="3238500"/>
          <p14:tracePt t="32993" x="4910138" y="3238500"/>
          <p14:tracePt t="33001" x="4894263" y="3238500"/>
          <p14:tracePt t="33009" x="4859338" y="3228975"/>
          <p14:tracePt t="33017" x="4843463" y="3221038"/>
          <p14:tracePt t="33031" x="4826000" y="3221038"/>
          <p14:tracePt t="33033" x="4808538" y="3221038"/>
          <p14:tracePt t="33041" x="4791075" y="3221038"/>
          <p14:tracePt t="33049" x="4775200" y="3221038"/>
          <p14:tracePt t="33057" x="4757738" y="3221038"/>
          <p14:tracePt t="33065" x="4740275" y="3221038"/>
          <p14:tracePt t="33073" x="4714875" y="3221038"/>
          <p14:tracePt t="33081" x="4699000" y="3228975"/>
          <p14:tracePt t="33089" x="4681538" y="3238500"/>
          <p14:tracePt t="33097" x="4664075" y="3254375"/>
          <p14:tracePt t="33105" x="4656138" y="3263900"/>
          <p14:tracePt t="33113" x="4638675" y="3271838"/>
          <p14:tracePt t="33121" x="4630738" y="3289300"/>
          <p14:tracePt t="33129" x="4621213" y="3297238"/>
          <p14:tracePt t="33137" x="4605338" y="3330575"/>
          <p14:tracePt t="33145" x="4595813" y="3340100"/>
          <p14:tracePt t="33153" x="4587875" y="3365500"/>
          <p14:tracePt t="33161" x="4579938" y="3390900"/>
          <p14:tracePt t="33169" x="4562475" y="3416300"/>
          <p14:tracePt t="33177" x="4554538" y="3441700"/>
          <p14:tracePt t="33193" x="4554538" y="3459163"/>
          <p14:tracePt t="33201" x="4554538" y="3475038"/>
          <p14:tracePt t="33217" x="4554538" y="3502025"/>
          <p14:tracePt t="33225" x="4554538" y="3509963"/>
          <p14:tracePt t="33233" x="4554538" y="3543300"/>
          <p14:tracePt t="33241" x="4554538" y="3560763"/>
          <p14:tracePt t="33249" x="4570413" y="3594100"/>
          <p14:tracePt t="33257" x="4587875" y="3611563"/>
          <p14:tracePt t="33265" x="4613275" y="3646488"/>
          <p14:tracePt t="33273" x="4646613" y="3671888"/>
          <p14:tracePt t="33281" x="4664075" y="3687763"/>
          <p14:tracePt t="33289" x="4699000" y="3722688"/>
          <p14:tracePt t="33297" x="4740275" y="3738563"/>
          <p14:tracePt t="33305" x="4775200" y="3763963"/>
          <p14:tracePt t="33313" x="4800600" y="3781425"/>
          <p14:tracePt t="33321" x="4843463" y="3806825"/>
          <p14:tracePt t="33329" x="4876800" y="3816350"/>
          <p14:tracePt t="33337" x="4927600" y="3849688"/>
          <p14:tracePt t="33345" x="4970463" y="3857625"/>
          <p14:tracePt t="33353" x="5046663" y="3867150"/>
          <p14:tracePt t="33361" x="5114925" y="3875088"/>
          <p14:tracePt t="33369" x="5208588" y="3900488"/>
          <p14:tracePt t="33377" x="5233988" y="3908425"/>
          <p14:tracePt t="33385" x="5292725" y="3917950"/>
          <p14:tracePt t="33393" x="5368925" y="3925888"/>
          <p14:tracePt t="33401" x="5429250" y="3951288"/>
          <p14:tracePt t="33409" x="5505450" y="3951288"/>
          <p14:tracePt t="33417" x="5573713" y="3960813"/>
          <p14:tracePt t="33425" x="5649913" y="3968750"/>
          <p14:tracePt t="33433" x="5735638" y="3976688"/>
          <p14:tracePt t="33441" x="5794375" y="3976688"/>
          <p14:tracePt t="33449" x="5870575" y="4002088"/>
          <p14:tracePt t="33457" x="5930900" y="4011613"/>
          <p14:tracePt t="33465" x="5972175" y="4011613"/>
          <p14:tracePt t="33473" x="6015038" y="4011613"/>
          <p14:tracePt t="33481" x="6057900" y="4011613"/>
          <p14:tracePt t="33489" x="6075363" y="4011613"/>
          <p14:tracePt t="33497" x="6100763" y="4011613"/>
          <p14:tracePt t="33505" x="6126163" y="4011613"/>
          <p14:tracePt t="33513" x="6151563" y="4011613"/>
          <p14:tracePt t="33521" x="6159500" y="4011613"/>
          <p14:tracePt t="33529" x="6176963" y="4011613"/>
          <p14:tracePt t="33537" x="6202363" y="4011613"/>
          <p14:tracePt t="33545" x="6219825" y="4002088"/>
          <p14:tracePt t="33553" x="6261100" y="4002088"/>
          <p14:tracePt t="33561" x="6311900" y="4002088"/>
          <p14:tracePt t="33569" x="6354763" y="4002088"/>
          <p14:tracePt t="33577" x="6423025" y="4002088"/>
          <p14:tracePt t="33585" x="6465888" y="4002088"/>
          <p14:tracePt t="33593" x="6508750" y="4002088"/>
          <p14:tracePt t="33601" x="6567488" y="4002088"/>
          <p14:tracePt t="33609" x="6600825" y="4002088"/>
          <p14:tracePt t="33617" x="6618288" y="4002088"/>
          <p14:tracePt t="33625" x="6635750" y="4002088"/>
          <p14:tracePt t="33633" x="6653213" y="3994150"/>
          <p14:tracePt t="33641" x="6678613" y="3994150"/>
          <p14:tracePt t="33649" x="6686550" y="3994150"/>
          <p14:tracePt t="33665" x="6694488" y="3994150"/>
          <p14:tracePt t="33673" x="6704013" y="3994150"/>
          <p14:tracePt t="33681" x="6711950" y="3994150"/>
          <p14:tracePt t="33697" x="6729413" y="3994150"/>
          <p14:tracePt t="34521" x="6729413" y="3986213"/>
          <p14:tracePt t="35953" x="6737350" y="3976688"/>
          <p14:tracePt t="35985" x="6754813" y="3968750"/>
          <p14:tracePt t="41017" x="6754813" y="3951288"/>
          <p14:tracePt t="41025" x="6754813" y="3943350"/>
          <p14:tracePt t="41057" x="6754813" y="3935413"/>
          <p14:tracePt t="41377" x="6745288" y="3925888"/>
          <p14:tracePt t="41393" x="6711950" y="3917950"/>
          <p14:tracePt t="41401" x="6678613" y="3908425"/>
          <p14:tracePt t="41409" x="6626225" y="3908425"/>
          <p14:tracePt t="41417" x="6575425" y="3908425"/>
          <p14:tracePt t="41425" x="6534150" y="3908425"/>
          <p14:tracePt t="41433" x="6473825" y="3908425"/>
          <p14:tracePt t="41441" x="6405563" y="3908425"/>
          <p14:tracePt t="41449" x="6346825" y="3908425"/>
          <p14:tracePt t="41457" x="6321425" y="3908425"/>
          <p14:tracePt t="41465" x="6296025" y="3908425"/>
          <p14:tracePt t="41473" x="6261100" y="3908425"/>
          <p14:tracePt t="41481" x="6235700" y="3908425"/>
          <p14:tracePt t="41489" x="6227763" y="3908425"/>
          <p14:tracePt t="41497" x="6219825" y="3908425"/>
          <p14:tracePt t="41505" x="6210300" y="3908425"/>
          <p14:tracePt t="41513" x="6184900" y="3908425"/>
          <p14:tracePt t="41521" x="6167438" y="3908425"/>
          <p14:tracePt t="41537" x="6151563" y="3908425"/>
          <p14:tracePt t="41545" x="6142038" y="3908425"/>
          <p14:tracePt t="41553" x="6134100" y="3908425"/>
          <p14:tracePt t="41561" x="6116638" y="3908425"/>
          <p14:tracePt t="41569" x="6108700" y="3908425"/>
          <p14:tracePt t="41577" x="6091238" y="3908425"/>
          <p14:tracePt t="41585" x="6083300" y="3908425"/>
          <p14:tracePt t="41593" x="6057900" y="3908425"/>
          <p14:tracePt t="41601" x="6024563" y="3908425"/>
          <p14:tracePt t="41609" x="5989638" y="3908425"/>
          <p14:tracePt t="41625" x="5981700" y="3908425"/>
          <p14:tracePt t="41633" x="5972175" y="3908425"/>
          <p14:tracePt t="41649" x="5964238" y="3908425"/>
          <p14:tracePt t="41665" x="5946775" y="3908425"/>
          <p14:tracePt t="41689" x="5938838" y="3908425"/>
          <p14:tracePt t="41697" x="5930900" y="3908425"/>
          <p14:tracePt t="41705" x="5921375" y="3908425"/>
          <p14:tracePt t="42369" x="5913438" y="3908425"/>
          <p14:tracePt t="42385" x="5895975" y="3908425"/>
          <p14:tracePt t="44209" x="5888038" y="3908425"/>
          <p14:tracePt t="44225" x="5880100" y="3908425"/>
          <p14:tracePt t="44241" x="5853113" y="3900488"/>
          <p14:tracePt t="44249" x="5845175" y="3892550"/>
          <p14:tracePt t="44289" x="5827713" y="3892550"/>
          <p14:tracePt t="44305" x="5819775" y="3892550"/>
          <p14:tracePt t="44313" x="5794375" y="3892550"/>
          <p14:tracePt t="44321" x="5786438" y="3892550"/>
          <p14:tracePt t="44329" x="5776913" y="3892550"/>
          <p14:tracePt t="44337" x="5751513" y="3900488"/>
          <p14:tracePt t="44345" x="5743575" y="3908425"/>
          <p14:tracePt t="44353" x="5718175" y="3925888"/>
          <p14:tracePt t="44369" x="5683250" y="3935413"/>
          <p14:tracePt t="44377" x="5667375" y="3943350"/>
          <p14:tracePt t="44385" x="5649913" y="3943350"/>
          <p14:tracePt t="44393" x="5616575" y="3943350"/>
          <p14:tracePt t="44401" x="5599113" y="3951288"/>
          <p14:tracePt t="44409" x="5573713" y="3951288"/>
          <p14:tracePt t="44417" x="5556250" y="3951288"/>
          <p14:tracePt t="44425" x="5538788" y="3951288"/>
          <p14:tracePt t="44433" x="5522913" y="3951288"/>
          <p14:tracePt t="44441" x="5505450" y="3960813"/>
          <p14:tracePt t="44449" x="5487988" y="3960813"/>
          <p14:tracePt t="44457" x="5462588" y="3960813"/>
          <p14:tracePt t="44465" x="5454650" y="3960813"/>
          <p14:tracePt t="44473" x="5437188" y="3960813"/>
          <p14:tracePt t="44481" x="5421313" y="3976688"/>
          <p14:tracePt t="44489" x="5411788" y="3976688"/>
          <p14:tracePt t="44497" x="5394325" y="3976688"/>
          <p14:tracePt t="44505" x="5386388" y="3976688"/>
          <p14:tracePt t="44529" x="5368925" y="3976688"/>
          <p14:tracePt t="44537" x="5360988" y="3976688"/>
          <p14:tracePt t="44545" x="5343525" y="3986213"/>
          <p14:tracePt t="44553" x="5318125" y="3994150"/>
          <p14:tracePt t="44561" x="5276850" y="4002088"/>
          <p14:tracePt t="44569" x="5249863" y="4002088"/>
          <p14:tracePt t="44577" x="5208588" y="4027488"/>
          <p14:tracePt t="44585" x="5148263" y="4037013"/>
          <p14:tracePt t="44593" x="5114925" y="4044950"/>
          <p14:tracePt t="44601" x="5064125" y="4062413"/>
          <p14:tracePt t="44609" x="5021263" y="4079875"/>
          <p14:tracePt t="44617" x="4962525" y="4079875"/>
          <p14:tracePt t="44625" x="4927600" y="4079875"/>
          <p14:tracePt t="44633" x="4910138" y="4087813"/>
          <p14:tracePt t="44641" x="4876800" y="4095750"/>
          <p14:tracePt t="44649" x="4868863" y="4105275"/>
          <p14:tracePt t="44657" x="4859338" y="4105275"/>
          <p14:tracePt t="44673" x="4843463" y="4105275"/>
          <p14:tracePt t="44681" x="4833938" y="4113213"/>
          <p14:tracePt t="44689" x="4818063" y="4113213"/>
          <p14:tracePt t="44697" x="4800600" y="4121150"/>
          <p14:tracePt t="44705" x="4757738" y="4130675"/>
          <p14:tracePt t="44713" x="4706938" y="4146550"/>
          <p14:tracePt t="44721" x="4689475" y="4156075"/>
          <p14:tracePt t="44729" x="4656138" y="4164013"/>
          <p14:tracePt t="44737" x="4621213" y="4164013"/>
          <p14:tracePt t="44745" x="4587875" y="4171950"/>
          <p14:tracePt t="44753" x="4511675" y="4189413"/>
          <p14:tracePt t="44761" x="4494213" y="4189413"/>
          <p14:tracePt t="44769" x="4435475" y="4197350"/>
          <p14:tracePt t="44777" x="4375150" y="4197350"/>
          <p14:tracePt t="44785" x="4316413" y="4206875"/>
          <p14:tracePt t="44793" x="4273550" y="4224338"/>
          <p14:tracePt t="44801" x="4230688" y="4224338"/>
          <p14:tracePt t="44809" x="4171950" y="4224338"/>
          <p14:tracePt t="44817" x="4121150" y="4240213"/>
          <p14:tracePt t="44825" x="4078288" y="4240213"/>
          <p14:tracePt t="44833" x="4044950" y="4249738"/>
          <p14:tracePt t="44841" x="4002088" y="4249738"/>
          <p14:tracePt t="44849" x="3984625" y="4249738"/>
          <p14:tracePt t="44857" x="3951288" y="4249738"/>
          <p14:tracePt t="44865" x="3925888" y="4249738"/>
          <p14:tracePt t="44873" x="3916363" y="4249738"/>
          <p14:tracePt t="44881" x="3890963" y="4249738"/>
          <p14:tracePt t="44889" x="3883025" y="4249738"/>
          <p14:tracePt t="44905" x="3873500" y="4249738"/>
          <p14:tracePt t="44913" x="3865563" y="4249738"/>
          <p14:tracePt t="44929" x="3848100" y="4249738"/>
          <p14:tracePt t="44937" x="3848100" y="4240213"/>
          <p14:tracePt t="44945" x="3840163" y="4240213"/>
          <p14:tracePt t="44953" x="3832225" y="4232275"/>
          <p14:tracePt t="44961" x="3822700" y="4224338"/>
          <p14:tracePt t="44969" x="3822700" y="4214813"/>
          <p14:tracePt t="44977" x="3814763" y="4214813"/>
          <p14:tracePt t="44985" x="3797300" y="4206875"/>
          <p14:tracePt t="44993" x="3789363" y="4206875"/>
          <p14:tracePt t="45001" x="3771900" y="4197350"/>
          <p14:tracePt t="45009" x="3763963" y="4197350"/>
          <p14:tracePt t="45032" x="3729038" y="4197350"/>
          <p14:tracePt t="45033" x="3721100" y="4181475"/>
          <p14:tracePt t="45041" x="3713163" y="4181475"/>
          <p14:tracePt t="45049" x="3687763" y="4181475"/>
          <p14:tracePt t="45057" x="3662363" y="4181475"/>
          <p14:tracePt t="45065" x="3636963" y="4181475"/>
          <p14:tracePt t="45073" x="3602038" y="4171950"/>
          <p14:tracePt t="45081" x="3559175" y="4171950"/>
          <p14:tracePt t="45089" x="3525838" y="4171950"/>
          <p14:tracePt t="45097" x="3500438" y="4164013"/>
          <p14:tracePt t="45105" x="3449638" y="4164013"/>
          <p14:tracePt t="45113" x="3432175" y="4164013"/>
          <p14:tracePt t="45121" x="3389313" y="4164013"/>
          <p14:tracePt t="45129" x="3355975" y="4164013"/>
          <p14:tracePt t="45137" x="3322638" y="4164013"/>
          <p14:tracePt t="45145" x="3279775" y="4164013"/>
          <p14:tracePt t="45153" x="3236913" y="4164013"/>
          <p14:tracePt t="45161" x="3194050" y="4164013"/>
          <p14:tracePt t="45169" x="3135313" y="4164013"/>
          <p14:tracePt t="45177" x="3092450" y="4164013"/>
          <p14:tracePt t="45185" x="3049588" y="4164013"/>
          <p14:tracePt t="45193" x="3008313" y="4164013"/>
          <p14:tracePt t="45201" x="2965450" y="4164013"/>
          <p14:tracePt t="45209" x="2914650" y="4164013"/>
          <p14:tracePt t="45217" x="2863850" y="4164013"/>
          <p14:tracePt t="45225" x="2820988" y="4171950"/>
          <p14:tracePt t="45233" x="2778125" y="4197350"/>
          <p14:tracePt t="45241" x="2727325" y="4206875"/>
          <p14:tracePt t="45250" x="2684463" y="4224338"/>
          <p14:tracePt t="45257" x="2651125" y="4232275"/>
          <p14:tracePt t="45265" x="2625725" y="4249738"/>
          <p14:tracePt t="45273" x="2600325" y="4265613"/>
          <p14:tracePt t="45281" x="2574925" y="4283075"/>
          <p14:tracePt t="45289" x="2557463" y="4291013"/>
          <p14:tracePt t="45297" x="2506663" y="4316413"/>
          <p14:tracePt t="45305" x="2471738" y="4333875"/>
          <p14:tracePt t="45313" x="2446338" y="4351338"/>
          <p14:tracePt t="45321" x="2405063" y="4368800"/>
          <p14:tracePt t="45329" x="2379663" y="4376738"/>
          <p14:tracePt t="45337" x="2362200" y="4384675"/>
          <p14:tracePt t="45345" x="2352675" y="4384675"/>
          <p14:tracePt t="45353" x="2336800" y="4394200"/>
          <p14:tracePt t="45377" x="2336800" y="4402138"/>
          <p14:tracePt t="45385" x="2327275" y="4410075"/>
          <p14:tracePt t="45393" x="2319338" y="4419600"/>
          <p14:tracePt t="45401" x="2319338" y="4427538"/>
          <p14:tracePt t="45409" x="2311400" y="4435475"/>
          <p14:tracePt t="45417" x="2311400" y="4452938"/>
          <p14:tracePt t="45425" x="2301875" y="4460875"/>
          <p14:tracePt t="45433" x="2293938" y="4478338"/>
          <p14:tracePt t="45441" x="2286000" y="4495800"/>
          <p14:tracePt t="45449" x="2276475" y="4513263"/>
          <p14:tracePt t="45457" x="2276475" y="4521200"/>
          <p14:tracePt t="45465" x="2276475" y="4538663"/>
          <p14:tracePt t="45473" x="2243138" y="4579938"/>
          <p14:tracePt t="45481" x="2235200" y="4605338"/>
          <p14:tracePt t="45489" x="2225675" y="4630738"/>
          <p14:tracePt t="45497" x="2217738" y="4673600"/>
          <p14:tracePt t="45505" x="2208213" y="4699000"/>
          <p14:tracePt t="45513" x="2200275" y="4733925"/>
          <p14:tracePt t="45521" x="2200275" y="4759325"/>
          <p14:tracePt t="45529" x="2200275" y="4784725"/>
          <p14:tracePt t="45537" x="2200275" y="4818063"/>
          <p14:tracePt t="45545" x="2200275" y="4843463"/>
          <p14:tracePt t="45553" x="2208213" y="4878388"/>
          <p14:tracePt t="45561" x="2217738" y="4903788"/>
          <p14:tracePt t="45569" x="2217738" y="4937125"/>
          <p14:tracePt t="45577" x="2225675" y="4962525"/>
          <p14:tracePt t="45585" x="2235200" y="4997450"/>
          <p14:tracePt t="45593" x="2243138" y="5013325"/>
          <p14:tracePt t="45601" x="2251075" y="5038725"/>
          <p14:tracePt t="45609" x="2260600" y="5073650"/>
          <p14:tracePt t="45617" x="2260600" y="5091113"/>
          <p14:tracePt t="45625" x="2260600" y="5099050"/>
          <p14:tracePt t="45633" x="2260600" y="5132388"/>
          <p14:tracePt t="45641" x="2268538" y="5157788"/>
          <p14:tracePt t="45649" x="2286000" y="5175250"/>
          <p14:tracePt t="45657" x="2286000" y="5200650"/>
          <p14:tracePt t="45665" x="2301875" y="5243513"/>
          <p14:tracePt t="45673" x="2311400" y="5260975"/>
          <p14:tracePt t="45681" x="2311400" y="5286375"/>
          <p14:tracePt t="45689" x="2327275" y="5302250"/>
          <p14:tracePt t="45697" x="2336800" y="5311775"/>
          <p14:tracePt t="45705" x="2336800" y="5319713"/>
          <p14:tracePt t="45713" x="2336800" y="5327650"/>
          <p14:tracePt t="45721" x="2344738" y="5353050"/>
          <p14:tracePt t="45729" x="2352675" y="5370513"/>
          <p14:tracePt t="45737" x="2362200" y="5380038"/>
          <p14:tracePt t="45745" x="2370138" y="5387975"/>
          <p14:tracePt t="45753" x="2370138" y="5395913"/>
          <p14:tracePt t="45761" x="2370138" y="5421313"/>
          <p14:tracePt t="45769" x="2370138" y="5438775"/>
          <p14:tracePt t="45777" x="2379663" y="5472113"/>
          <p14:tracePt t="45785" x="2379663" y="5489575"/>
          <p14:tracePt t="45793" x="2395538" y="5514975"/>
          <p14:tracePt t="45801" x="2413000" y="5549900"/>
          <p14:tracePt t="45809" x="2420938" y="5575300"/>
          <p14:tracePt t="45817" x="2446338" y="5600700"/>
          <p14:tracePt t="45825" x="2455863" y="5626100"/>
          <p14:tracePt t="45833" x="2481263" y="5641975"/>
          <p14:tracePt t="45841" x="2489200" y="5659438"/>
          <p14:tracePt t="45849" x="2489200" y="5668963"/>
          <p14:tracePt t="45857" x="2506663" y="5676900"/>
          <p14:tracePt t="45865" x="2514600" y="5676900"/>
          <p14:tracePt t="45873" x="2524125" y="5694363"/>
          <p14:tracePt t="45881" x="2540000" y="5702300"/>
          <p14:tracePt t="45889" x="2557463" y="5710238"/>
          <p14:tracePt t="45905" x="2565400" y="5710238"/>
          <p14:tracePt t="45913" x="2582863" y="5719763"/>
          <p14:tracePt t="45921" x="2582863" y="5727700"/>
          <p14:tracePt t="45929" x="2590800" y="5735638"/>
          <p14:tracePt t="45945" x="2600325" y="5735638"/>
          <p14:tracePt t="45961" x="2608263" y="5745163"/>
          <p14:tracePt t="45969" x="2625725" y="5761038"/>
          <p14:tracePt t="45985" x="2651125" y="5770563"/>
          <p14:tracePt t="45993" x="2668588" y="5770563"/>
          <p14:tracePt t="46001" x="2676525" y="5778500"/>
          <p14:tracePt t="46009" x="2709863" y="5788025"/>
          <p14:tracePt t="46017" x="2719388" y="5788025"/>
          <p14:tracePt t="46025" x="2744788" y="5795963"/>
          <p14:tracePt t="46033" x="2770188" y="5803900"/>
          <p14:tracePt t="46041" x="2803525" y="5803900"/>
          <p14:tracePt t="46049" x="2838450" y="5813425"/>
          <p14:tracePt t="46057" x="2854325" y="5821363"/>
          <p14:tracePt t="46065" x="2905125" y="5838825"/>
          <p14:tracePt t="46073" x="2914650" y="5838825"/>
          <p14:tracePt t="46081" x="2930525" y="5846763"/>
          <p14:tracePt t="46089" x="2965450" y="5854700"/>
          <p14:tracePt t="46097" x="2973388" y="5854700"/>
          <p14:tracePt t="46105" x="2998788" y="5864225"/>
          <p14:tracePt t="46113" x="3008313" y="5864225"/>
          <p14:tracePt t="46121" x="3041650" y="5880100"/>
          <p14:tracePt t="46129" x="3049588" y="5880100"/>
          <p14:tracePt t="46137" x="3092450" y="5889625"/>
          <p14:tracePt t="46145" x="3117850" y="5889625"/>
          <p14:tracePt t="46153" x="3160713" y="5889625"/>
          <p14:tracePt t="46161" x="3194050" y="5889625"/>
          <p14:tracePt t="46169" x="3236913" y="5889625"/>
          <p14:tracePt t="46177" x="3279775" y="5889625"/>
          <p14:tracePt t="46185" x="3322638" y="5889625"/>
          <p14:tracePt t="46193" x="3363913" y="5889625"/>
          <p14:tracePt t="46201" x="3398838" y="5889625"/>
          <p14:tracePt t="46209" x="3414713" y="5889625"/>
          <p14:tracePt t="46217" x="3432175" y="5889625"/>
          <p14:tracePt t="46225" x="3441700" y="5889625"/>
          <p14:tracePt t="46233" x="3457575" y="5889625"/>
          <p14:tracePt t="46241" x="3467100" y="5889625"/>
          <p14:tracePt t="46257" x="3475038" y="5889625"/>
          <p14:tracePt t="46265" x="3482975" y="5880100"/>
          <p14:tracePt t="46273" x="3492500" y="5872163"/>
          <p14:tracePt t="46289" x="3517900" y="5854700"/>
          <p14:tracePt t="46297" x="3525838" y="5846763"/>
          <p14:tracePt t="46305" x="3543300" y="5829300"/>
          <p14:tracePt t="46313" x="3559175" y="5821363"/>
          <p14:tracePt t="46321" x="3586163" y="5803900"/>
          <p14:tracePt t="46329" x="3594100" y="5795963"/>
          <p14:tracePt t="46337" x="3602038" y="5778500"/>
          <p14:tracePt t="46345" x="3619500" y="5770563"/>
          <p14:tracePt t="46353" x="3627438" y="5761038"/>
          <p14:tracePt t="46361" x="3627438" y="5745163"/>
          <p14:tracePt t="46377" x="3636963" y="5719763"/>
          <p14:tracePt t="46393" x="3652838" y="5694363"/>
          <p14:tracePt t="46401" x="3662363" y="5676900"/>
          <p14:tracePt t="46417" x="3662363" y="5651500"/>
          <p14:tracePt t="46425" x="3662363" y="5641975"/>
          <p14:tracePt t="46433" x="3662363" y="5616575"/>
          <p14:tracePt t="46441" x="3670300" y="5591175"/>
          <p14:tracePt t="46449" x="3670300" y="5583238"/>
          <p14:tracePt t="46457" x="3678238" y="5557838"/>
          <p14:tracePt t="46465" x="3695700" y="5524500"/>
          <p14:tracePt t="46473" x="3695700" y="5514975"/>
          <p14:tracePt t="46481" x="3695700" y="5497513"/>
          <p14:tracePt t="46489" x="3695700" y="5481638"/>
          <p14:tracePt t="46497" x="3695700" y="5456238"/>
          <p14:tracePt t="46505" x="3703638" y="5446713"/>
          <p14:tracePt t="46513" x="3713163" y="5413375"/>
          <p14:tracePt t="46521" x="3713163" y="5405438"/>
          <p14:tracePt t="46529" x="3713163" y="5387975"/>
          <p14:tracePt t="46537" x="3713163" y="5370513"/>
          <p14:tracePt t="46545" x="3713163" y="5362575"/>
          <p14:tracePt t="46553" x="3713163" y="5345113"/>
          <p14:tracePt t="46561" x="3713163" y="5311775"/>
          <p14:tracePt t="46569" x="3721100" y="5286375"/>
          <p14:tracePt t="46577" x="3729038" y="5268913"/>
          <p14:tracePt t="46585" x="3729038" y="5235575"/>
          <p14:tracePt t="46593" x="3729038" y="5200650"/>
          <p14:tracePt t="46601" x="3729038" y="5183188"/>
          <p14:tracePt t="46609" x="3729038" y="5149850"/>
          <p14:tracePt t="46617" x="3729038" y="5116513"/>
          <p14:tracePt t="46625" x="3729038" y="5081588"/>
          <p14:tracePt t="46633" x="3729038" y="5073650"/>
          <p14:tracePt t="46641" x="3729038" y="5038725"/>
          <p14:tracePt t="46649" x="3729038" y="5005388"/>
          <p14:tracePt t="46657" x="3721100" y="4987925"/>
          <p14:tracePt t="46665" x="3713163" y="4962525"/>
          <p14:tracePt t="46673" x="3703638" y="4946650"/>
          <p14:tracePt t="46681" x="3678238" y="4903788"/>
          <p14:tracePt t="46689" x="3670300" y="4878388"/>
          <p14:tracePt t="46697" x="3670300" y="4860925"/>
          <p14:tracePt t="46705" x="3652838" y="4835525"/>
          <p14:tracePt t="46713" x="3644900" y="4792663"/>
          <p14:tracePt t="46721" x="3636963" y="4784725"/>
          <p14:tracePt t="46729" x="3636963" y="4759325"/>
          <p14:tracePt t="46737" x="3627438" y="4741863"/>
          <p14:tracePt t="46745" x="3611563" y="4716463"/>
          <p14:tracePt t="46753" x="3611563" y="4708525"/>
          <p14:tracePt t="46761" x="3602038" y="4683125"/>
          <p14:tracePt t="46769" x="3594100" y="4665663"/>
          <p14:tracePt t="46777" x="3576638" y="4640263"/>
          <p14:tracePt t="46785" x="3559175" y="4630738"/>
          <p14:tracePt t="46793" x="3533775" y="4597400"/>
          <p14:tracePt t="46801" x="3492500" y="4564063"/>
          <p14:tracePt t="46809" x="3467100" y="4538663"/>
          <p14:tracePt t="46817" x="3432175" y="4513263"/>
          <p14:tracePt t="46825" x="3398838" y="4486275"/>
          <p14:tracePt t="46833" x="3348038" y="4470400"/>
          <p14:tracePt t="46841" x="3322638" y="4452938"/>
          <p14:tracePt t="46849" x="3305175" y="4445000"/>
          <p14:tracePt t="46857" x="3270250" y="4427538"/>
          <p14:tracePt t="46865" x="3244850" y="4419600"/>
          <p14:tracePt t="46873" x="3228975" y="4410075"/>
          <p14:tracePt t="46881" x="3203575" y="4410075"/>
          <p14:tracePt t="46889" x="3186113" y="4402138"/>
          <p14:tracePt t="46897" x="3168650" y="4402138"/>
          <p14:tracePt t="46905" x="3152775" y="4384675"/>
          <p14:tracePt t="46921" x="3135313" y="4384675"/>
          <p14:tracePt t="46929" x="3117850" y="4384675"/>
          <p14:tracePt t="46937" x="3100388" y="4384675"/>
          <p14:tracePt t="46945" x="3084513" y="4384675"/>
          <p14:tracePt t="46953" x="3074988" y="4384675"/>
          <p14:tracePt t="46961" x="3067050" y="4384675"/>
          <p14:tracePt t="46969" x="3049588" y="4384675"/>
          <p14:tracePt t="46977" x="3049588" y="4394200"/>
          <p14:tracePt t="46985" x="3033713" y="4394200"/>
          <p14:tracePt t="46993" x="3016250" y="4394200"/>
          <p14:tracePt t="47001" x="2965450" y="4419600"/>
          <p14:tracePt t="47009" x="2947988" y="4419600"/>
          <p14:tracePt t="47017" x="2940050" y="4419600"/>
          <p14:tracePt t="47028" x="2922588" y="4427538"/>
          <p14:tracePt t="47033" x="2897188" y="4427538"/>
          <p14:tracePt t="47041" x="2879725" y="4435475"/>
          <p14:tracePt t="47049" x="2863850" y="4445000"/>
          <p14:tracePt t="47057" x="2838450" y="4445000"/>
          <p14:tracePt t="47073" x="2828925" y="4445000"/>
          <p14:tracePt t="47089" x="2820988" y="4445000"/>
          <p14:tracePt t="47097" x="2811463" y="4445000"/>
          <p14:tracePt t="47105" x="2795588" y="4452938"/>
          <p14:tracePt t="47113" x="2786063" y="4452938"/>
          <p14:tracePt t="47121" x="2778125" y="4460875"/>
          <p14:tracePt t="47129" x="2770188" y="4470400"/>
          <p14:tracePt t="47137" x="2727325" y="4478338"/>
          <p14:tracePt t="47153" x="2701925" y="4495800"/>
          <p14:tracePt t="47161" x="2676525" y="4513263"/>
          <p14:tracePt t="47169" x="2641600" y="4529138"/>
          <p14:tracePt t="47177" x="2641600" y="4538663"/>
          <p14:tracePt t="47185" x="2608263" y="4546600"/>
          <p14:tracePt t="47193" x="2600325" y="4554538"/>
          <p14:tracePt t="47201" x="2582863" y="4572000"/>
          <p14:tracePt t="47217" x="2574925" y="4579938"/>
          <p14:tracePt t="47225" x="2565400" y="4579938"/>
          <p14:tracePt t="47233" x="2557463" y="4589463"/>
          <p14:tracePt t="47241" x="2540000" y="4589463"/>
          <p14:tracePt t="47249" x="2540000" y="4597400"/>
          <p14:tracePt t="47257" x="2524125" y="4614863"/>
          <p14:tracePt t="47273" x="2506663" y="4622800"/>
          <p14:tracePt t="47281" x="2497138" y="4630738"/>
          <p14:tracePt t="47297" x="2497138" y="4640263"/>
          <p14:tracePt t="47305" x="2489200" y="4648200"/>
          <p14:tracePt t="47313" x="2481263" y="4648200"/>
          <p14:tracePt t="47321" x="2471738" y="4665663"/>
          <p14:tracePt t="47329" x="2463800" y="4683125"/>
          <p14:tracePt t="47337" x="2438400" y="4708525"/>
          <p14:tracePt t="47345" x="2430463" y="4708525"/>
          <p14:tracePt t="47353" x="2420938" y="4716463"/>
          <p14:tracePt t="47361" x="2420938" y="4733925"/>
          <p14:tracePt t="47369" x="2413000" y="4741863"/>
          <p14:tracePt t="47377" x="2405063" y="4749800"/>
          <p14:tracePt t="47385" x="2395538" y="4767263"/>
          <p14:tracePt t="47393" x="2387600" y="4784725"/>
          <p14:tracePt t="47401" x="2379663" y="4792663"/>
          <p14:tracePt t="47417" x="2379663" y="4810125"/>
          <p14:tracePt t="47425" x="2370138" y="4835525"/>
          <p14:tracePt t="47433" x="2370138" y="4843463"/>
          <p14:tracePt t="47441" x="2370138" y="4868863"/>
          <p14:tracePt t="47449" x="2370138" y="4886325"/>
          <p14:tracePt t="47465" x="2362200" y="4911725"/>
          <p14:tracePt t="47473" x="2362200" y="4919663"/>
          <p14:tracePt t="47481" x="2362200" y="4946650"/>
          <p14:tracePt t="47489" x="2362200" y="4962525"/>
          <p14:tracePt t="47497" x="2362200" y="4972050"/>
          <p14:tracePt t="47505" x="2362200" y="4987925"/>
          <p14:tracePt t="47513" x="2362200" y="5005388"/>
          <p14:tracePt t="47521" x="2362200" y="5022850"/>
          <p14:tracePt t="47529" x="2362200" y="5038725"/>
          <p14:tracePt t="47537" x="2362200" y="5048250"/>
          <p14:tracePt t="47545" x="2362200" y="5081588"/>
          <p14:tracePt t="47553" x="2362200" y="5106988"/>
          <p14:tracePt t="47561" x="2379663" y="5124450"/>
          <p14:tracePt t="47569" x="2387600" y="5149850"/>
          <p14:tracePt t="47577" x="2387600" y="5167313"/>
          <p14:tracePt t="47585" x="2395538" y="5183188"/>
          <p14:tracePt t="47593" x="2395538" y="5200650"/>
          <p14:tracePt t="47601" x="2413000" y="5218113"/>
          <p14:tracePt t="47609" x="2413000" y="5243513"/>
          <p14:tracePt t="47617" x="2420938" y="5260975"/>
          <p14:tracePt t="47625" x="2430463" y="5286375"/>
          <p14:tracePt t="47633" x="2455863" y="5311775"/>
          <p14:tracePt t="47641" x="2455863" y="5337175"/>
          <p14:tracePt t="47649" x="2471738" y="5362575"/>
          <p14:tracePt t="47657" x="2471738" y="5370513"/>
          <p14:tracePt t="47665" x="2497138" y="5395913"/>
          <p14:tracePt t="47673" x="2514600" y="5421313"/>
          <p14:tracePt t="47681" x="2532063" y="5446713"/>
          <p14:tracePt t="47689" x="2532063" y="5456238"/>
          <p14:tracePt t="47697" x="2557463" y="5481638"/>
          <p14:tracePt t="47705" x="2565400" y="5489575"/>
          <p14:tracePt t="47713" x="2582863" y="5514975"/>
          <p14:tracePt t="47721" x="2590800" y="5524500"/>
          <p14:tracePt t="47729" x="2616200" y="5549900"/>
          <p14:tracePt t="47737" x="2633663" y="5565775"/>
          <p14:tracePt t="47745" x="2651125" y="5565775"/>
          <p14:tracePt t="47753" x="2684463" y="5608638"/>
          <p14:tracePt t="47761" x="2693988" y="5608638"/>
          <p14:tracePt t="47769" x="2735263" y="5634038"/>
          <p14:tracePt t="47777" x="2760663" y="5651500"/>
          <p14:tracePt t="47785" x="2770188" y="5668963"/>
          <p14:tracePt t="47793" x="2786063" y="5676900"/>
          <p14:tracePt t="47801" x="2803525" y="5684838"/>
          <p14:tracePt t="47809" x="2828925" y="5684838"/>
          <p14:tracePt t="47817" x="2838450" y="5702300"/>
          <p14:tracePt t="47825" x="2863850" y="5710238"/>
          <p14:tracePt t="47833" x="2889250" y="5727700"/>
          <p14:tracePt t="47841" x="2922588" y="5745163"/>
          <p14:tracePt t="47849" x="2947988" y="5745163"/>
          <p14:tracePt t="47857" x="2965450" y="5753100"/>
          <p14:tracePt t="47865" x="2990850" y="5753100"/>
          <p14:tracePt t="47873" x="3033713" y="5761038"/>
          <p14:tracePt t="47881" x="3067050" y="5770563"/>
          <p14:tracePt t="47889" x="3109913" y="5770563"/>
          <p14:tracePt t="47897" x="3160713" y="5788025"/>
          <p14:tracePt t="47905" x="3219450" y="5788025"/>
          <p14:tracePt t="47913" x="3236913" y="5795963"/>
          <p14:tracePt t="47921" x="3279775" y="5795963"/>
          <p14:tracePt t="47929" x="3338513" y="5803900"/>
          <p14:tracePt t="47937" x="3363913" y="5803900"/>
          <p14:tracePt t="47945" x="3406775" y="5803900"/>
          <p14:tracePt t="47953" x="3441700" y="5803900"/>
          <p14:tracePt t="47961" x="3467100" y="5803900"/>
          <p14:tracePt t="47969" x="3482975" y="5803900"/>
          <p14:tracePt t="47977" x="3508375" y="5803900"/>
          <p14:tracePt t="47985" x="3517900" y="5803900"/>
          <p14:tracePt t="47993" x="3543300" y="5803900"/>
          <p14:tracePt t="48001" x="3551238" y="5803900"/>
          <p14:tracePt t="48009" x="3551238" y="5795963"/>
          <p14:tracePt t="48017" x="3559175" y="5788025"/>
          <p14:tracePt t="48033" x="3576638" y="5778500"/>
          <p14:tracePt t="48033" x="3611563" y="5761038"/>
          <p14:tracePt t="48041" x="3636963" y="5753100"/>
          <p14:tracePt t="48049" x="3636963" y="5735638"/>
          <p14:tracePt t="48057" x="3662363" y="5719763"/>
          <p14:tracePt t="48065" x="3687763" y="5702300"/>
          <p14:tracePt t="48073" x="3703638" y="5684838"/>
          <p14:tracePt t="48081" x="3729038" y="5668963"/>
          <p14:tracePt t="48089" x="3763963" y="5634038"/>
          <p14:tracePt t="48097" x="3789363" y="5616575"/>
          <p14:tracePt t="48105" x="3806825" y="5591175"/>
          <p14:tracePt t="48113" x="3832225" y="5575300"/>
          <p14:tracePt t="48121" x="3840163" y="5549900"/>
          <p14:tracePt t="48129" x="3873500" y="5497513"/>
          <p14:tracePt t="48137" x="3883025" y="5481638"/>
          <p14:tracePt t="48145" x="3916363" y="5421313"/>
          <p14:tracePt t="48153" x="3933825" y="5387975"/>
          <p14:tracePt t="48161" x="3959225" y="5337175"/>
          <p14:tracePt t="48169" x="3967163" y="5302250"/>
          <p14:tracePt t="48177" x="3967163" y="5294313"/>
          <p14:tracePt t="48185" x="3976688" y="5243513"/>
          <p14:tracePt t="48193" x="3976688" y="5218113"/>
          <p14:tracePt t="48201" x="3976688" y="5183188"/>
          <p14:tracePt t="48209" x="3976688" y="5157788"/>
          <p14:tracePt t="48217" x="3976688" y="5116513"/>
          <p14:tracePt t="48225" x="3976688" y="5091113"/>
          <p14:tracePt t="48233" x="3976688" y="5048250"/>
          <p14:tracePt t="48241" x="3976688" y="4997450"/>
          <p14:tracePt t="48249" x="3976688" y="4954588"/>
          <p14:tracePt t="48257" x="3976688" y="4919663"/>
          <p14:tracePt t="48265" x="3976688" y="4894263"/>
          <p14:tracePt t="48273" x="3976688" y="4878388"/>
          <p14:tracePt t="48281" x="3976688" y="4852988"/>
          <p14:tracePt t="48289" x="3976688" y="4835525"/>
          <p14:tracePt t="48297" x="3976688" y="4792663"/>
          <p14:tracePt t="48305" x="3976688" y="4741863"/>
          <p14:tracePt t="48313" x="3959225" y="4708525"/>
          <p14:tracePt t="48321" x="3951288" y="4673600"/>
          <p14:tracePt t="48329" x="3933825" y="4657725"/>
          <p14:tracePt t="48337" x="3908425" y="4614863"/>
          <p14:tracePt t="48345" x="3900488" y="4597400"/>
          <p14:tracePt t="48353" x="3890963" y="4579938"/>
          <p14:tracePt t="48361" x="3883025" y="4554538"/>
          <p14:tracePt t="48369" x="3865563" y="4538663"/>
          <p14:tracePt t="48377" x="3840163" y="4495800"/>
          <p14:tracePt t="48385" x="3832225" y="4478338"/>
          <p14:tracePt t="48393" x="3797300" y="4445000"/>
          <p14:tracePt t="48401" x="3781425" y="4419600"/>
          <p14:tracePt t="48409" x="3738563" y="4376738"/>
          <p14:tracePt t="48417" x="3721100" y="4359275"/>
          <p14:tracePt t="48425" x="3703638" y="4333875"/>
          <p14:tracePt t="48433" x="3678238" y="4291013"/>
          <p14:tracePt t="48441" x="3662363" y="4275138"/>
          <p14:tracePt t="48449" x="3636963" y="4257675"/>
          <p14:tracePt t="48457" x="3611563" y="4240213"/>
          <p14:tracePt t="48465" x="3576638" y="4224338"/>
          <p14:tracePt t="48473" x="3525838" y="4206875"/>
          <p14:tracePt t="48481" x="3525838" y="4197350"/>
          <p14:tracePt t="48489" x="3482975" y="4189413"/>
          <p14:tracePt t="48497" x="3449638" y="4164013"/>
          <p14:tracePt t="48505" x="3389313" y="4156075"/>
          <p14:tracePt t="48513" x="3338513" y="4146550"/>
          <p14:tracePt t="48521" x="3254375" y="4121150"/>
          <p14:tracePt t="48529" x="3178175" y="4113213"/>
          <p14:tracePt t="48537" x="3117850" y="4105275"/>
          <p14:tracePt t="48545" x="3033713" y="4087813"/>
          <p14:tracePt t="48553" x="2973388" y="4070350"/>
          <p14:tracePt t="48561" x="2905125" y="4070350"/>
          <p14:tracePt t="48569" x="2828925" y="4070350"/>
          <p14:tracePt t="48577" x="2770188" y="4070350"/>
          <p14:tracePt t="48585" x="2719388" y="4070350"/>
          <p14:tracePt t="48593" x="2684463" y="4070350"/>
          <p14:tracePt t="48601" x="2651125" y="4070350"/>
          <p14:tracePt t="48609" x="2625725" y="4070350"/>
          <p14:tracePt t="48617" x="2608263" y="4070350"/>
          <p14:tracePt t="48625" x="2582863" y="4070350"/>
          <p14:tracePt t="48633" x="2565400" y="4070350"/>
          <p14:tracePt t="48641" x="2549525" y="4070350"/>
          <p14:tracePt t="48649" x="2532063" y="4079875"/>
          <p14:tracePt t="48657" x="2506663" y="4087813"/>
          <p14:tracePt t="48665" x="2489200" y="4095750"/>
          <p14:tracePt t="48673" x="2455863" y="4113213"/>
          <p14:tracePt t="48681" x="2438400" y="4121150"/>
          <p14:tracePt t="48689" x="2405063" y="4146550"/>
          <p14:tracePt t="48697" x="2370138" y="4164013"/>
          <p14:tracePt t="48705" x="2352675" y="4181475"/>
          <p14:tracePt t="48713" x="2327275" y="4197350"/>
          <p14:tracePt t="48721" x="2276475" y="4232275"/>
          <p14:tracePt t="48729" x="2260600" y="4249738"/>
          <p14:tracePt t="48737" x="2208213" y="4291013"/>
          <p14:tracePt t="48745" x="2157413" y="4341813"/>
          <p14:tracePt t="48753" x="2132013" y="4368800"/>
          <p14:tracePt t="48761" x="2106613" y="4384675"/>
          <p14:tracePt t="48769" x="2081213" y="4410075"/>
          <p14:tracePt t="48777" x="2073275" y="4419600"/>
          <p14:tracePt t="48785" x="2065338" y="4445000"/>
          <p14:tracePt t="48793" x="2030413" y="4478338"/>
          <p14:tracePt t="48801" x="2022475" y="4495800"/>
          <p14:tracePt t="48809" x="1987550" y="4538663"/>
          <p14:tracePt t="48817" x="1979613" y="4554538"/>
          <p14:tracePt t="48825" x="1971675" y="4579938"/>
          <p14:tracePt t="48833" x="1954213" y="4614863"/>
          <p14:tracePt t="48841" x="1946275" y="4657725"/>
          <p14:tracePt t="48849" x="1936750" y="4691063"/>
          <p14:tracePt t="48857" x="1936750" y="4733925"/>
          <p14:tracePt t="48865" x="1928813" y="4784725"/>
          <p14:tracePt t="48873" x="1928813" y="4827588"/>
          <p14:tracePt t="48881" x="1928813" y="4868863"/>
          <p14:tracePt t="48889" x="1928813" y="4929188"/>
          <p14:tracePt t="48897" x="1928813" y="4962525"/>
          <p14:tracePt t="48905" x="1928813" y="5005388"/>
          <p14:tracePt t="48921" x="1928813" y="5038725"/>
          <p14:tracePt t="48929" x="1928813" y="5056188"/>
          <p14:tracePt t="48937" x="1928813" y="5099050"/>
          <p14:tracePt t="48945" x="1928813" y="5124450"/>
          <p14:tracePt t="48953" x="1962150" y="5157788"/>
          <p14:tracePt t="48961" x="1987550" y="5200650"/>
          <p14:tracePt t="48969" x="1997075" y="5226050"/>
          <p14:tracePt t="48977" x="2012950" y="5251450"/>
          <p14:tracePt t="48985" x="2038350" y="5286375"/>
          <p14:tracePt t="48993" x="2055813" y="5311775"/>
          <p14:tracePt t="49001" x="2073275" y="5345113"/>
          <p14:tracePt t="49009" x="2090738" y="5370513"/>
          <p14:tracePt t="49017" x="2116138" y="5395913"/>
          <p14:tracePt t="49038" x="2149475" y="5438775"/>
          <p14:tracePt t="49041" x="2157413" y="5456238"/>
          <p14:tracePt t="49049" x="2174875" y="5481638"/>
          <p14:tracePt t="49057" x="2208213" y="5507038"/>
          <p14:tracePt t="49065" x="2235200" y="5524500"/>
          <p14:tracePt t="49073" x="2260600" y="5540375"/>
          <p14:tracePt t="49081" x="2286000" y="5557838"/>
          <p14:tracePt t="49089" x="2293938" y="5575300"/>
          <p14:tracePt t="49097" x="2319338" y="5583238"/>
          <p14:tracePt t="49105" x="2327275" y="5591175"/>
          <p14:tracePt t="49113" x="2362200" y="5616575"/>
          <p14:tracePt t="49121" x="2379663" y="5634038"/>
          <p14:tracePt t="49129" x="2405063" y="5659438"/>
          <p14:tracePt t="49137" x="2430463" y="5668963"/>
          <p14:tracePt t="49145" x="2463800" y="5702300"/>
          <p14:tracePt t="49153" x="2514600" y="5719763"/>
          <p14:tracePt t="49161" x="2565400" y="5745163"/>
          <p14:tracePt t="49169" x="2582863" y="5753100"/>
          <p14:tracePt t="49177" x="2641600" y="5770563"/>
          <p14:tracePt t="49185" x="2668588" y="5778500"/>
          <p14:tracePt t="49193" x="2701925" y="5795963"/>
          <p14:tracePt t="49201" x="2709863" y="5803900"/>
          <p14:tracePt t="49209" x="2744788" y="5803900"/>
          <p14:tracePt t="49217" x="2778125" y="5813425"/>
          <p14:tracePt t="49225" x="2811463" y="5813425"/>
          <p14:tracePt t="49233" x="2828925" y="5813425"/>
          <p14:tracePt t="49241" x="2879725" y="5829300"/>
          <p14:tracePt t="49249" x="2905125" y="5829300"/>
          <p14:tracePt t="49257" x="2940050" y="5829300"/>
          <p14:tracePt t="49265" x="2990850" y="5829300"/>
          <p14:tracePt t="49273" x="3041650" y="5829300"/>
          <p14:tracePt t="49281" x="3084513" y="5829300"/>
          <p14:tracePt t="49289" x="3127375" y="5829300"/>
          <p14:tracePt t="49297" x="3168650" y="5829300"/>
          <p14:tracePt t="49305" x="3203575" y="5829300"/>
          <p14:tracePt t="49313" x="3219450" y="5821363"/>
          <p14:tracePt t="49321" x="3244850" y="5813425"/>
          <p14:tracePt t="49337" x="3254375" y="5813425"/>
          <p14:tracePt t="49345" x="3270250" y="5813425"/>
          <p14:tracePt t="49353" x="3279775" y="5803900"/>
          <p14:tracePt t="49361" x="3287713" y="5795963"/>
          <p14:tracePt t="49369" x="3297238" y="5788025"/>
          <p14:tracePt t="49377" x="3305175" y="5788025"/>
          <p14:tracePt t="49385" x="3322638" y="5770563"/>
          <p14:tracePt t="49393" x="3355975" y="5753100"/>
          <p14:tracePt t="49401" x="3389313" y="5727700"/>
          <p14:tracePt t="49409" x="3398838" y="5719763"/>
          <p14:tracePt t="49417" x="3432175" y="5694363"/>
          <p14:tracePt t="49425" x="3449638" y="5668963"/>
          <p14:tracePt t="49433" x="3475038" y="5659438"/>
          <p14:tracePt t="49441" x="3482975" y="5641975"/>
          <p14:tracePt t="49449" x="3508375" y="5608638"/>
          <p14:tracePt t="49457" x="3517900" y="5591175"/>
          <p14:tracePt t="49465" x="3525838" y="5575300"/>
          <p14:tracePt t="49473" x="3551238" y="5540375"/>
          <p14:tracePt t="49481" x="3568700" y="5514975"/>
          <p14:tracePt t="49497" x="3576638" y="5472113"/>
          <p14:tracePt t="49505" x="3594100" y="5446713"/>
          <p14:tracePt t="49513" x="3594100" y="5438775"/>
          <p14:tracePt t="49521" x="3602038" y="5395913"/>
          <p14:tracePt t="49529" x="3602038" y="5362575"/>
          <p14:tracePt t="49537" x="3611563" y="5319713"/>
          <p14:tracePt t="49545" x="3611563" y="5286375"/>
          <p14:tracePt t="49553" x="3611563" y="5251450"/>
          <p14:tracePt t="49561" x="3627438" y="5208588"/>
          <p14:tracePt t="49569" x="3627438" y="5192713"/>
          <p14:tracePt t="49577" x="3636963" y="5167313"/>
          <p14:tracePt t="49585" x="3636963" y="5149850"/>
          <p14:tracePt t="49593" x="3636963" y="5116513"/>
          <p14:tracePt t="49601" x="3636963" y="5091113"/>
          <p14:tracePt t="49609" x="3636963" y="5056188"/>
          <p14:tracePt t="49617" x="3636963" y="5013325"/>
          <p14:tracePt t="49625" x="3636963" y="4972050"/>
          <p14:tracePt t="49633" x="3636963" y="4919663"/>
          <p14:tracePt t="49641" x="3627438" y="4886325"/>
          <p14:tracePt t="49649" x="3619500" y="4860925"/>
          <p14:tracePt t="49657" x="3594100" y="4810125"/>
          <p14:tracePt t="49665" x="3576638" y="4775200"/>
          <p14:tracePt t="49673" x="3551238" y="4724400"/>
          <p14:tracePt t="49681" x="3551238" y="4716463"/>
          <p14:tracePt t="49689" x="3543300" y="4708525"/>
          <p14:tracePt t="49697" x="3533775" y="4699000"/>
          <p14:tracePt t="49705" x="3533775" y="4691063"/>
          <p14:tracePt t="49713" x="3517900" y="4683125"/>
          <p14:tracePt t="49721" x="3517900" y="4673600"/>
          <p14:tracePt t="49729" x="3508375" y="4665663"/>
          <p14:tracePt t="49737" x="3508375" y="4657725"/>
          <p14:tracePt t="49745" x="3500438" y="4657725"/>
          <p14:tracePt t="49753" x="3475038" y="4630738"/>
          <p14:tracePt t="49761" x="3467100" y="4614863"/>
          <p14:tracePt t="49769" x="3449638" y="4614863"/>
          <p14:tracePt t="49777" x="3398838" y="4579938"/>
          <p14:tracePt t="49785" x="3389313" y="4579938"/>
          <p14:tracePt t="49793" x="3338513" y="4554538"/>
          <p14:tracePt t="49801" x="3330575" y="4546600"/>
          <p14:tracePt t="49809" x="3305175" y="4538663"/>
          <p14:tracePt t="49817" x="3279775" y="4529138"/>
          <p14:tracePt t="49825" x="3254375" y="4503738"/>
          <p14:tracePt t="49833" x="3236913" y="4503738"/>
          <p14:tracePt t="49841" x="3203575" y="4495800"/>
          <p14:tracePt t="49849" x="3168650" y="4486275"/>
          <p14:tracePt t="49857" x="3135313" y="4470400"/>
          <p14:tracePt t="49865" x="3117850" y="4470400"/>
          <p14:tracePt t="49873" x="3084513" y="4470400"/>
          <p14:tracePt t="49881" x="3067050" y="4470400"/>
          <p14:tracePt t="49889" x="3041650" y="4460875"/>
          <p14:tracePt t="49897" x="3008313" y="4460875"/>
          <p14:tracePt t="49905" x="2965450" y="4452938"/>
          <p14:tracePt t="49913" x="2955925" y="4452938"/>
          <p14:tracePt t="49921" x="2922588" y="4452938"/>
          <p14:tracePt t="49929" x="2889250" y="4452938"/>
          <p14:tracePt t="49937" x="2846388" y="4452938"/>
          <p14:tracePt t="49945" x="2820988" y="4452938"/>
          <p14:tracePt t="49953" x="2795588" y="4452938"/>
          <p14:tracePt t="49961" x="2735263" y="4452938"/>
          <p14:tracePt t="49969" x="2709863" y="4452938"/>
          <p14:tracePt t="49977" x="2676525" y="4452938"/>
          <p14:tracePt t="49985" x="2659063" y="4452938"/>
          <p14:tracePt t="49993" x="2641600" y="4452938"/>
          <p14:tracePt t="50001" x="2625725" y="4460875"/>
          <p14:tracePt t="50009" x="2582863" y="4478338"/>
          <p14:tracePt t="50017" x="2565400" y="4478338"/>
          <p14:tracePt t="50027" x="2540000" y="4503738"/>
          <p14:tracePt t="50033" x="2532063" y="4503738"/>
          <p14:tracePt t="50041" x="2532063" y="4513263"/>
          <p14:tracePt t="50049" x="2506663" y="4529138"/>
          <p14:tracePt t="50057" x="2481263" y="4554538"/>
          <p14:tracePt t="50065" x="2455863" y="4579938"/>
          <p14:tracePt t="50073" x="2438400" y="4597400"/>
          <p14:tracePt t="50081" x="2387600" y="4630738"/>
          <p14:tracePt t="50089" x="2362200" y="4648200"/>
          <p14:tracePt t="50097" x="2336800" y="4683125"/>
          <p14:tracePt t="50105" x="2301875" y="4699000"/>
          <p14:tracePt t="50113" x="2286000" y="4716463"/>
          <p14:tracePt t="50121" x="2260600" y="4749800"/>
          <p14:tracePt t="50129" x="2251075" y="4767263"/>
          <p14:tracePt t="50137" x="2243138" y="4792663"/>
          <p14:tracePt t="50145" x="2235200" y="4810125"/>
          <p14:tracePt t="50153" x="2225675" y="4835525"/>
          <p14:tracePt t="50161" x="2217738" y="4860925"/>
          <p14:tracePt t="50169" x="2217738" y="4878388"/>
          <p14:tracePt t="50177" x="2208213" y="4919663"/>
          <p14:tracePt t="50185" x="2208213" y="4946650"/>
          <p14:tracePt t="50193" x="2208213" y="4979988"/>
          <p14:tracePt t="50201" x="2208213" y="5005388"/>
          <p14:tracePt t="50209" x="2208213" y="5048250"/>
          <p14:tracePt t="50217" x="2208213" y="5073650"/>
          <p14:tracePt t="50225" x="2208213" y="5116513"/>
          <p14:tracePt t="50233" x="2208213" y="5124450"/>
          <p14:tracePt t="50241" x="2208213" y="5149850"/>
          <p14:tracePt t="50249" x="2217738" y="5175250"/>
          <p14:tracePt t="50257" x="2217738" y="5208588"/>
          <p14:tracePt t="50265" x="2235200" y="5243513"/>
          <p14:tracePt t="50273" x="2235200" y="5260975"/>
          <p14:tracePt t="50281" x="2243138" y="5276850"/>
          <p14:tracePt t="50289" x="2260600" y="5311775"/>
          <p14:tracePt t="50297" x="2260600" y="5337175"/>
          <p14:tracePt t="50305" x="2268538" y="5362575"/>
          <p14:tracePt t="50313" x="2276475" y="5380038"/>
          <p14:tracePt t="50321" x="2286000" y="5395913"/>
          <p14:tracePt t="50329" x="2301875" y="5438775"/>
          <p14:tracePt t="50337" x="2301875" y="5456238"/>
          <p14:tracePt t="50345" x="2319338" y="5481638"/>
          <p14:tracePt t="50353" x="2319338" y="5497513"/>
          <p14:tracePt t="50361" x="2327275" y="5514975"/>
          <p14:tracePt t="50369" x="2344738" y="5540375"/>
          <p14:tracePt t="50377" x="2352675" y="5549900"/>
          <p14:tracePt t="50385" x="2362200" y="5575300"/>
          <p14:tracePt t="50393" x="2379663" y="5591175"/>
          <p14:tracePt t="50401" x="2387600" y="5608638"/>
          <p14:tracePt t="50409" x="2413000" y="5626100"/>
          <p14:tracePt t="50417" x="2430463" y="5651500"/>
          <p14:tracePt t="50425" x="2438400" y="5659438"/>
          <p14:tracePt t="50433" x="2446338" y="5676900"/>
          <p14:tracePt t="50441" x="2471738" y="5684838"/>
          <p14:tracePt t="50449" x="2497138" y="5702300"/>
          <p14:tracePt t="50457" x="2532063" y="5710238"/>
          <p14:tracePt t="50465" x="2565400" y="5727700"/>
          <p14:tracePt t="50473" x="2582863" y="5735638"/>
          <p14:tracePt t="50481" x="2616200" y="5745163"/>
          <p14:tracePt t="50489" x="2625725" y="5753100"/>
          <p14:tracePt t="50497" x="2676525" y="5770563"/>
          <p14:tracePt t="50505" x="2709863" y="5788025"/>
          <p14:tracePt t="50513" x="2744788" y="5795963"/>
          <p14:tracePt t="50521" x="2760663" y="5813425"/>
          <p14:tracePt t="50529" x="2795588" y="5829300"/>
          <p14:tracePt t="50537" x="2846388" y="5864225"/>
          <p14:tracePt t="50545" x="2897188" y="5880100"/>
          <p14:tracePt t="50553" x="2965450" y="5889625"/>
          <p14:tracePt t="50561" x="3008313" y="5915025"/>
          <p14:tracePt t="50569" x="3041650" y="5922963"/>
          <p14:tracePt t="50577" x="3084513" y="5932488"/>
          <p14:tracePt t="50585" x="3135313" y="5957888"/>
          <p14:tracePt t="50593" x="3178175" y="5965825"/>
          <p14:tracePt t="50601" x="3211513" y="5973763"/>
          <p14:tracePt t="50609" x="3270250" y="5973763"/>
          <p14:tracePt t="50617" x="3305175" y="5973763"/>
          <p14:tracePt t="50625" x="3338513" y="5973763"/>
          <p14:tracePt t="50633" x="3363913" y="5973763"/>
          <p14:tracePt t="50641" x="3381375" y="5973763"/>
          <p14:tracePt t="50649" x="3398838" y="5973763"/>
          <p14:tracePt t="50657" x="3414713" y="5973763"/>
          <p14:tracePt t="50665" x="3441700" y="5973763"/>
          <p14:tracePt t="50681" x="3457575" y="5973763"/>
          <p14:tracePt t="50689" x="3482975" y="5973763"/>
          <p14:tracePt t="50705" x="3508375" y="5973763"/>
          <p14:tracePt t="50713" x="3533775" y="5965825"/>
          <p14:tracePt t="50721" x="3543300" y="5965825"/>
          <p14:tracePt t="50729" x="3559175" y="5957888"/>
          <p14:tracePt t="50737" x="3576638" y="5948363"/>
          <p14:tracePt t="50753" x="3586163" y="5948363"/>
          <p14:tracePt t="50761" x="3594100" y="5940425"/>
          <p14:tracePt t="52265" x="3594100" y="5922963"/>
          <p14:tracePt t="52273" x="3594100" y="5915025"/>
          <p14:tracePt t="52281" x="3594100" y="5905500"/>
          <p14:tracePt t="52289" x="3602038" y="5897563"/>
          <p14:tracePt t="52297" x="3602038" y="5889625"/>
          <p14:tracePt t="52305" x="3602038" y="5872163"/>
          <p14:tracePt t="52313" x="3602038" y="5864225"/>
          <p14:tracePt t="52321" x="3619500" y="5854700"/>
          <p14:tracePt t="52337" x="3619500" y="5838825"/>
          <p14:tracePt t="52345" x="3619500" y="5829300"/>
          <p14:tracePt t="52353" x="3619500" y="5821363"/>
          <p14:tracePt t="52361" x="3619500" y="5795963"/>
          <p14:tracePt t="52369" x="3619500" y="5788025"/>
          <p14:tracePt t="52377" x="3619500" y="5770563"/>
          <p14:tracePt t="52385" x="3619500" y="5761038"/>
          <p14:tracePt t="52393" x="3619500" y="5735638"/>
          <p14:tracePt t="52401" x="3619500" y="5719763"/>
          <p14:tracePt t="52409" x="3619500" y="5702300"/>
          <p14:tracePt t="52417" x="3619500" y="5684838"/>
          <p14:tracePt t="52425" x="3619500" y="5659438"/>
          <p14:tracePt t="52441" x="3619500" y="5651500"/>
          <p14:tracePt t="52449" x="3619500" y="5634038"/>
          <p14:tracePt t="52465" x="3619500" y="5616575"/>
          <p14:tracePt t="52481" x="3611563" y="5608638"/>
          <p14:tracePt t="52489" x="3602038" y="5600700"/>
          <p14:tracePt t="52497" x="3602038" y="5591175"/>
          <p14:tracePt t="52505" x="3594100" y="5583238"/>
          <p14:tracePt t="52513" x="3576638" y="5575300"/>
          <p14:tracePt t="52521" x="3559175" y="5565775"/>
          <p14:tracePt t="52529" x="3533775" y="5565775"/>
          <p14:tracePt t="52537" x="3525838" y="5557838"/>
          <p14:tracePt t="52545" x="3517900" y="5549900"/>
          <p14:tracePt t="52553" x="3492500" y="5549900"/>
          <p14:tracePt t="52561" x="3475038" y="5540375"/>
          <p14:tracePt t="52569" x="3467100" y="5540375"/>
          <p14:tracePt t="52577" x="3441700" y="5540375"/>
          <p14:tracePt t="52585" x="3432175" y="5540375"/>
          <p14:tracePt t="52593" x="3424238" y="5540375"/>
          <p14:tracePt t="52601" x="3414713" y="5540375"/>
          <p14:tracePt t="52649" x="3406775" y="5540375"/>
          <p14:tracePt t="52681" x="3381375" y="5540375"/>
          <p14:tracePt t="52705" x="3373438" y="5557838"/>
          <p14:tracePt t="52713" x="3363913" y="5557838"/>
          <p14:tracePt t="52721" x="3363913" y="5565775"/>
          <p14:tracePt t="52729" x="3348038" y="5583238"/>
          <p14:tracePt t="52737" x="3338513" y="5591175"/>
          <p14:tracePt t="52753" x="3330575" y="5616575"/>
          <p14:tracePt t="52761" x="3330575" y="5626100"/>
          <p14:tracePt t="52785" x="3330575" y="5651500"/>
          <p14:tracePt t="52793" x="3330575" y="5659438"/>
          <p14:tracePt t="52801" x="3330575" y="5676900"/>
          <p14:tracePt t="52809" x="3330575" y="5684838"/>
          <p14:tracePt t="52825" x="3330575" y="5694363"/>
          <p14:tracePt t="52833" x="3330575" y="5710238"/>
          <p14:tracePt t="52857" x="3338513" y="5727700"/>
          <p14:tracePt t="52873" x="3348038" y="5735638"/>
          <p14:tracePt t="52881" x="3363913" y="5745163"/>
          <p14:tracePt t="52897" x="3373438" y="5745163"/>
          <p14:tracePt t="52905" x="3381375" y="5753100"/>
          <p14:tracePt t="52921" x="3389313" y="5753100"/>
          <p14:tracePt t="52937" x="3398838" y="5753100"/>
          <p14:tracePt t="52945" x="3406775" y="5753100"/>
          <p14:tracePt t="52953" x="3414713" y="5753100"/>
          <p14:tracePt t="52961" x="3432175" y="5753100"/>
          <p14:tracePt t="52969" x="3457575" y="5753100"/>
          <p14:tracePt t="52977" x="3467100" y="5753100"/>
          <p14:tracePt t="52993" x="3475038" y="5753100"/>
          <p14:tracePt t="53009" x="3482975" y="5745163"/>
          <p14:tracePt t="53049" x="3492500" y="5735638"/>
          <p14:tracePt t="53897" x="3492500" y="5719763"/>
          <p14:tracePt t="53905" x="3517900" y="5710238"/>
          <p14:tracePt t="53913" x="3559175" y="5676900"/>
          <p14:tracePt t="53921" x="3611563" y="5659438"/>
          <p14:tracePt t="53929" x="3644900" y="5651500"/>
          <p14:tracePt t="53937" x="3695700" y="5626100"/>
          <p14:tracePt t="53945" x="3738563" y="5608638"/>
          <p14:tracePt t="53953" x="3771900" y="5583238"/>
          <p14:tracePt t="53961" x="3797300" y="5565775"/>
          <p14:tracePt t="53969" x="3822700" y="5557838"/>
          <p14:tracePt t="53977" x="3848100" y="5540375"/>
          <p14:tracePt t="53985" x="3857625" y="5532438"/>
          <p14:tracePt t="53993" x="3865563" y="5524500"/>
          <p14:tracePt t="54001" x="3883025" y="5507038"/>
          <p14:tracePt t="54025" x="3908425" y="5472113"/>
          <p14:tracePt t="54041" x="3908425" y="5438775"/>
          <p14:tracePt t="54057" x="3916363" y="5421313"/>
          <p14:tracePt t="54065" x="3916363" y="5395913"/>
          <p14:tracePt t="54073" x="3916363" y="5387975"/>
          <p14:tracePt t="54081" x="3933825" y="5362575"/>
          <p14:tracePt t="54089" x="3933825" y="5345113"/>
          <p14:tracePt t="54097" x="3933825" y="5337175"/>
          <p14:tracePt t="54105" x="3933825" y="5319713"/>
          <p14:tracePt t="54113" x="3933825" y="5311775"/>
          <p14:tracePt t="54121" x="3933825" y="5302250"/>
          <p14:tracePt t="54129" x="3933825" y="5294313"/>
          <p14:tracePt t="54137" x="3933825" y="5286375"/>
          <p14:tracePt t="54153" x="3933825" y="5268913"/>
          <p14:tracePt t="54185" x="3941763" y="5260975"/>
          <p14:tracePt t="54193" x="3941763" y="5251450"/>
          <p14:tracePt t="54337" x="3967163" y="5251450"/>
          <p14:tracePt t="54345" x="3976688" y="5268913"/>
          <p14:tracePt t="54361" x="3984625" y="5276850"/>
          <p14:tracePt t="54369" x="3984625" y="5294313"/>
          <p14:tracePt t="54377" x="4002088" y="5311775"/>
          <p14:tracePt t="54385" x="4010025" y="5327650"/>
          <p14:tracePt t="54393" x="4017963" y="5327650"/>
          <p14:tracePt t="54409" x="4027488" y="5337175"/>
          <p14:tracePt t="54417" x="4027488" y="5345113"/>
          <p14:tracePt t="54433" x="4035425" y="5345113"/>
          <p14:tracePt t="54441" x="4044950" y="5345113"/>
          <p14:tracePt t="54449" x="4052888" y="5353050"/>
          <p14:tracePt t="54457" x="4070350" y="5370513"/>
          <p14:tracePt t="54481" x="4078288" y="5380038"/>
          <p14:tracePt t="54489" x="4078288" y="5387975"/>
          <p14:tracePt t="54497" x="4086225" y="5395913"/>
          <p14:tracePt t="54505" x="4103688" y="5405438"/>
          <p14:tracePt t="54513" x="4111625" y="5421313"/>
          <p14:tracePt t="54521" x="4121150" y="5438775"/>
          <p14:tracePt t="54537" x="4129088" y="5472113"/>
          <p14:tracePt t="54545" x="4154488" y="5481638"/>
          <p14:tracePt t="54553" x="4162425" y="5489575"/>
          <p14:tracePt t="54561" x="4171950" y="5497513"/>
          <p14:tracePt t="54569" x="4179888" y="5507038"/>
          <p14:tracePt t="54577" x="4214813" y="5514975"/>
          <p14:tracePt t="54585" x="4214813" y="5524500"/>
          <p14:tracePt t="54593" x="4222750" y="5524500"/>
          <p14:tracePt t="54601" x="4248150" y="5540375"/>
          <p14:tracePt t="54609" x="4281488" y="5549900"/>
          <p14:tracePt t="54617" x="4316413" y="5557838"/>
          <p14:tracePt t="54625" x="4341813" y="5557838"/>
          <p14:tracePt t="54633" x="4375150" y="5565775"/>
          <p14:tracePt t="54641" x="4392613" y="5565775"/>
          <p14:tracePt t="54649" x="4418013" y="5591175"/>
          <p14:tracePt t="54657" x="4443413" y="5591175"/>
          <p14:tracePt t="54665" x="4451350" y="5591175"/>
          <p14:tracePt t="54673" x="4486275" y="5591175"/>
          <p14:tracePt t="54681" x="4519613" y="5600700"/>
          <p14:tracePt t="54689" x="4537075" y="5600700"/>
          <p14:tracePt t="54697" x="4554538" y="5600700"/>
          <p14:tracePt t="54705" x="4570413" y="5600700"/>
          <p14:tracePt t="54713" x="4605338" y="5608638"/>
          <p14:tracePt t="54721" x="4630738" y="5608638"/>
          <p14:tracePt t="54729" x="4656138" y="5608638"/>
          <p14:tracePt t="54737" x="4689475" y="5608638"/>
          <p14:tracePt t="54745" x="4724400" y="5608638"/>
          <p14:tracePt t="54753" x="4749800" y="5608638"/>
          <p14:tracePt t="54761" x="4783138" y="5608638"/>
          <p14:tracePt t="54769" x="4826000" y="5608638"/>
          <p14:tracePt t="54777" x="4851400" y="5608638"/>
          <p14:tracePt t="54785" x="4868863" y="5608638"/>
          <p14:tracePt t="54793" x="4902200" y="5608638"/>
          <p14:tracePt t="54801" x="4919663" y="5608638"/>
          <p14:tracePt t="54825" x="4935538" y="5608638"/>
          <p14:tracePt t="54833" x="4962525" y="5608638"/>
          <p14:tracePt t="54849" x="4978400" y="5591175"/>
          <p14:tracePt t="54857" x="4987925" y="5583238"/>
          <p14:tracePt t="54865" x="5013325" y="5575300"/>
          <p14:tracePt t="54873" x="5029200" y="5565775"/>
          <p14:tracePt t="54881" x="5046663" y="5549900"/>
          <p14:tracePt t="54889" x="5064125" y="5549900"/>
          <p14:tracePt t="54897" x="5089525" y="5540375"/>
          <p14:tracePt t="54905" x="5106988" y="5540375"/>
          <p14:tracePt t="54913" x="5122863" y="5532438"/>
          <p14:tracePt t="54921" x="5132388" y="5532438"/>
          <p14:tracePt t="54929" x="5148263" y="5507038"/>
          <p14:tracePt t="54937" x="5148263" y="5497513"/>
          <p14:tracePt t="54945" x="5157788" y="5497513"/>
          <p14:tracePt t="54953" x="5173663" y="5481638"/>
          <p14:tracePt t="54961" x="5173663" y="5472113"/>
          <p14:tracePt t="54969" x="5191125" y="5472113"/>
          <p14:tracePt t="54977" x="5208588" y="5472113"/>
          <p14:tracePt t="54985" x="5208588" y="5464175"/>
          <p14:tracePt t="54993" x="5216525" y="5456238"/>
          <p14:tracePt t="55001" x="5233988" y="5446713"/>
          <p14:tracePt t="55009" x="5233988" y="5438775"/>
          <p14:tracePt t="55017" x="5241925" y="5430838"/>
          <p14:tracePt t="55039" x="5267325" y="5413375"/>
          <p14:tracePt t="55041" x="5276850" y="5405438"/>
          <p14:tracePt t="55049" x="5284788" y="5387975"/>
          <p14:tracePt t="55057" x="5302250" y="5380038"/>
          <p14:tracePt t="55065" x="5302250" y="5370513"/>
          <p14:tracePt t="55073" x="5310188" y="5345113"/>
          <p14:tracePt t="55081" x="5318125" y="5345113"/>
          <p14:tracePt t="55089" x="5335588" y="5302250"/>
          <p14:tracePt t="55097" x="5335588" y="5294313"/>
          <p14:tracePt t="55105" x="5343525" y="5276850"/>
          <p14:tracePt t="55113" x="5353050" y="5260975"/>
          <p14:tracePt t="55121" x="5360988" y="5226050"/>
          <p14:tracePt t="55129" x="5368925" y="5226050"/>
          <p14:tracePt t="55137" x="5378450" y="5192713"/>
          <p14:tracePt t="55145" x="5386388" y="5175250"/>
          <p14:tracePt t="55152" x="5386388" y="5157788"/>
          <p14:tracePt t="55161" x="5394325" y="5132388"/>
          <p14:tracePt t="55169" x="5411788" y="5099050"/>
          <p14:tracePt t="55177" x="5411788" y="5091113"/>
          <p14:tracePt t="55185" x="5411788" y="5073650"/>
          <p14:tracePt t="55193" x="5411788" y="5056188"/>
          <p14:tracePt t="55201" x="5421313" y="5038725"/>
          <p14:tracePt t="55209" x="5421313" y="5013325"/>
          <p14:tracePt t="55217" x="5421313" y="4979988"/>
          <p14:tracePt t="55225" x="5429250" y="4962525"/>
          <p14:tracePt t="55233" x="5429250" y="4937125"/>
          <p14:tracePt t="55241" x="5446713" y="4911725"/>
          <p14:tracePt t="55249" x="5446713" y="4886325"/>
          <p14:tracePt t="55257" x="5446713" y="4868863"/>
          <p14:tracePt t="55265" x="5446713" y="4843463"/>
          <p14:tracePt t="55273" x="5446713" y="4810125"/>
          <p14:tracePt t="55281" x="5446713" y="4802188"/>
          <p14:tracePt t="55289" x="5446713" y="4784725"/>
          <p14:tracePt t="55297" x="5446713" y="4775200"/>
          <p14:tracePt t="55305" x="5446713" y="4759325"/>
          <p14:tracePt t="55313" x="5446713" y="4741863"/>
          <p14:tracePt t="55321" x="5437188" y="4741863"/>
          <p14:tracePt t="55329" x="5437188" y="4716463"/>
          <p14:tracePt t="55337" x="5421313" y="4683125"/>
          <p14:tracePt t="55345" x="5411788" y="4665663"/>
          <p14:tracePt t="55353" x="5403850" y="4665663"/>
          <p14:tracePt t="55361" x="5394325" y="4640263"/>
          <p14:tracePt t="55369" x="5368925" y="4614863"/>
          <p14:tracePt t="55377" x="5368925" y="4605338"/>
          <p14:tracePt t="55385" x="5360988" y="4589463"/>
          <p14:tracePt t="55393" x="5343525" y="4564063"/>
          <p14:tracePt t="55401" x="5327650" y="4546600"/>
          <p14:tracePt t="55409" x="5310188" y="4513263"/>
          <p14:tracePt t="55417" x="5302250" y="4513263"/>
          <p14:tracePt t="55425" x="5292725" y="4486275"/>
          <p14:tracePt t="55433" x="5267325" y="4460875"/>
          <p14:tracePt t="55441" x="5241925" y="4435475"/>
          <p14:tracePt t="55449" x="5216525" y="4435475"/>
          <p14:tracePt t="55457" x="5191125" y="4410075"/>
          <p14:tracePt t="55465" x="5165725" y="4394200"/>
          <p14:tracePt t="55473" x="5122863" y="4368800"/>
          <p14:tracePt t="55481" x="5097463" y="4359275"/>
          <p14:tracePt t="55489" x="5064125" y="4351338"/>
          <p14:tracePt t="55497" x="5054600" y="4341813"/>
          <p14:tracePt t="55505" x="4995863" y="4316413"/>
          <p14:tracePt t="55513" x="4970463" y="4308475"/>
          <p14:tracePt t="55521" x="4962525" y="4300538"/>
          <p14:tracePt t="55529" x="4910138" y="4283075"/>
          <p14:tracePt t="55537" x="4851400" y="4265613"/>
          <p14:tracePt t="55545" x="4818063" y="4257675"/>
          <p14:tracePt t="55553" x="4775200" y="4257675"/>
          <p14:tracePt t="55561" x="4732338" y="4249738"/>
          <p14:tracePt t="55569" x="4689475" y="4249738"/>
          <p14:tracePt t="55577" x="4638675" y="4232275"/>
          <p14:tracePt t="55585" x="4595813" y="4232275"/>
          <p14:tracePt t="55593" x="4554538" y="4232275"/>
          <p14:tracePt t="55601" x="4511675" y="4232275"/>
          <p14:tracePt t="55609" x="4476750" y="4232275"/>
          <p14:tracePt t="55617" x="4435475" y="4232275"/>
          <p14:tracePt t="55625" x="4375150" y="4232275"/>
          <p14:tracePt t="55633" x="4341813" y="4232275"/>
          <p14:tracePt t="55641" x="4316413" y="4232275"/>
          <p14:tracePt t="55649" x="4273550" y="4232275"/>
          <p14:tracePt t="55657" x="4222750" y="4232275"/>
          <p14:tracePt t="55665" x="4197350" y="4232275"/>
          <p14:tracePt t="55673" x="4179888" y="4232275"/>
          <p14:tracePt t="55681" x="4146550" y="4232275"/>
          <p14:tracePt t="55689" x="4103688" y="4240213"/>
          <p14:tracePt t="55697" x="4070350" y="4240213"/>
          <p14:tracePt t="55705" x="4027488" y="4265613"/>
          <p14:tracePt t="55713" x="4002088" y="4275138"/>
          <p14:tracePt t="55721" x="3959225" y="4300538"/>
          <p14:tracePt t="55729" x="3933825" y="4316413"/>
          <p14:tracePt t="55737" x="3883025" y="4341813"/>
          <p14:tracePt t="55745" x="3873500" y="4351338"/>
          <p14:tracePt t="55753" x="3840163" y="4376738"/>
          <p14:tracePt t="55761" x="3832225" y="4376738"/>
          <p14:tracePt t="55769" x="3806825" y="4402138"/>
          <p14:tracePt t="55777" x="3806825" y="4410075"/>
          <p14:tracePt t="55785" x="3771900" y="4427538"/>
          <p14:tracePt t="55793" x="3756025" y="4445000"/>
          <p14:tracePt t="55801" x="3738563" y="4470400"/>
          <p14:tracePt t="55809" x="3721100" y="4495800"/>
          <p14:tracePt t="55817" x="3695700" y="4529138"/>
          <p14:tracePt t="55825" x="3687763" y="4554538"/>
          <p14:tracePt t="55833" x="3678238" y="4579938"/>
          <p14:tracePt t="55841" x="3644900" y="4622800"/>
          <p14:tracePt t="55849" x="3627438" y="4657725"/>
          <p14:tracePt t="55857" x="3619500" y="4699000"/>
          <p14:tracePt t="55865" x="3594100" y="4741863"/>
          <p14:tracePt t="55873" x="3586163" y="4784725"/>
          <p14:tracePt t="55881" x="3576638" y="4818063"/>
          <p14:tracePt t="55889" x="3559175" y="4852988"/>
          <p14:tracePt t="55897" x="3551238" y="4878388"/>
          <p14:tracePt t="55905" x="3551238" y="4903788"/>
          <p14:tracePt t="55913" x="3551238" y="4929188"/>
          <p14:tracePt t="55921" x="3551238" y="4946650"/>
          <p14:tracePt t="55929" x="3551238" y="4972050"/>
          <p14:tracePt t="55937" x="3551238" y="4979988"/>
          <p14:tracePt t="55945" x="3551238" y="5005388"/>
          <p14:tracePt t="55953" x="3551238" y="5022850"/>
          <p14:tracePt t="55961" x="3551238" y="5056188"/>
          <p14:tracePt t="55969" x="3551238" y="5091113"/>
          <p14:tracePt t="55977" x="3551238" y="5132388"/>
          <p14:tracePt t="55985" x="3559175" y="5167313"/>
          <p14:tracePt t="55993" x="3559175" y="5192713"/>
          <p14:tracePt t="56001" x="3576638" y="5235575"/>
          <p14:tracePt t="56009" x="3576638" y="5260975"/>
          <p14:tracePt t="56017" x="3602038" y="5294313"/>
          <p14:tracePt t="56028" x="3602038" y="5302250"/>
          <p14:tracePt t="56033" x="3619500" y="5337175"/>
          <p14:tracePt t="56041" x="3627438" y="5362575"/>
          <p14:tracePt t="56049" x="3652838" y="5387975"/>
          <p14:tracePt t="56057" x="3662363" y="5405438"/>
          <p14:tracePt t="56065" x="3678238" y="5421313"/>
          <p14:tracePt t="56073" x="3687763" y="5438775"/>
          <p14:tracePt t="56081" x="3703638" y="5456238"/>
          <p14:tracePt t="56089" x="3721100" y="5472113"/>
          <p14:tracePt t="56097" x="3738563" y="5489575"/>
          <p14:tracePt t="56105" x="3756025" y="5497513"/>
          <p14:tracePt t="56113" x="3789363" y="5514975"/>
          <p14:tracePt t="56121" x="3806825" y="5532438"/>
          <p14:tracePt t="56129" x="3822700" y="5549900"/>
          <p14:tracePt t="56137" x="3840163" y="5557838"/>
          <p14:tracePt t="56145" x="3873500" y="5575300"/>
          <p14:tracePt t="56153" x="3883025" y="5575300"/>
          <p14:tracePt t="56161" x="3900488" y="5583238"/>
          <p14:tracePt t="56169" x="3925888" y="5591175"/>
          <p14:tracePt t="56177" x="3941763" y="5600700"/>
          <p14:tracePt t="56185" x="3951288" y="5616575"/>
          <p14:tracePt t="56193" x="3992563" y="5616575"/>
          <p14:tracePt t="56201" x="4017963" y="5626100"/>
          <p14:tracePt t="56209" x="4027488" y="5634038"/>
          <p14:tracePt t="56217" x="4044950" y="5659438"/>
          <p14:tracePt t="56225" x="4052888" y="5659438"/>
          <p14:tracePt t="56233" x="4103688" y="5668963"/>
          <p14:tracePt t="56241" x="4121150" y="5684838"/>
          <p14:tracePt t="56249" x="4162425" y="5694363"/>
          <p14:tracePt t="56257" x="4197350" y="5702300"/>
          <p14:tracePt t="56265" x="4240213" y="5702300"/>
          <p14:tracePt t="56273" x="4273550" y="5710238"/>
          <p14:tracePt t="56281" x="4306888" y="5710238"/>
          <p14:tracePt t="56289" x="4324350" y="5710238"/>
          <p14:tracePt t="56297" x="4349750" y="5710238"/>
          <p14:tracePt t="56305" x="4367213" y="5710238"/>
          <p14:tracePt t="56313" x="4392613" y="5710238"/>
          <p14:tracePt t="56321" x="4400550" y="5727700"/>
          <p14:tracePt t="56329" x="4425950" y="5727700"/>
          <p14:tracePt t="56337" x="4443413" y="5727700"/>
          <p14:tracePt t="56345" x="4460875" y="5727700"/>
          <p14:tracePt t="56353" x="4476750" y="5727700"/>
          <p14:tracePt t="56361" x="4503738" y="5727700"/>
          <p14:tracePt t="56369" x="4511675" y="5727700"/>
          <p14:tracePt t="56377" x="4545013" y="5727700"/>
          <p14:tracePt t="56385" x="4579938" y="5727700"/>
          <p14:tracePt t="56393" x="4613275" y="5727700"/>
          <p14:tracePt t="56401" x="4646613" y="5727700"/>
          <p14:tracePt t="56409" x="4673600" y="5727700"/>
          <p14:tracePt t="56417" x="4706938" y="5727700"/>
          <p14:tracePt t="56425" x="4740275" y="5727700"/>
          <p14:tracePt t="56433" x="4749800" y="5727700"/>
          <p14:tracePt t="56441" x="4783138" y="5727700"/>
          <p14:tracePt t="56449" x="4808538" y="5719763"/>
          <p14:tracePt t="56457" x="4826000" y="5710238"/>
          <p14:tracePt t="56465" x="4843463" y="5694363"/>
          <p14:tracePt t="56473" x="4859338" y="5694363"/>
          <p14:tracePt t="56481" x="4884738" y="5684838"/>
          <p14:tracePt t="56497" x="4902200" y="5676900"/>
          <p14:tracePt t="56505" x="4927600" y="5659438"/>
          <p14:tracePt t="56513" x="4962525" y="5641975"/>
          <p14:tracePt t="56521" x="4995863" y="5616575"/>
          <p14:tracePt t="56529" x="5021263" y="5616575"/>
          <p14:tracePt t="56537" x="5054600" y="5600700"/>
          <p14:tracePt t="56545" x="5089525" y="5575300"/>
          <p14:tracePt t="56553" x="5114925" y="5565775"/>
          <p14:tracePt t="56561" x="5140325" y="5557838"/>
          <p14:tracePt t="56569" x="5148263" y="5549900"/>
          <p14:tracePt t="56577" x="5173663" y="5532438"/>
          <p14:tracePt t="56585" x="5191125" y="5524500"/>
          <p14:tracePt t="56593" x="5199063" y="5524500"/>
          <p14:tracePt t="56601" x="5216525" y="5524500"/>
          <p14:tracePt t="56609" x="5241925" y="5514975"/>
          <p14:tracePt t="56625" x="5249863" y="5507038"/>
          <p14:tracePt t="56633" x="5259388" y="5507038"/>
          <p14:tracePt t="56649" x="5267325" y="5497513"/>
          <p14:tracePt t="56657" x="5284788" y="5472113"/>
          <p14:tracePt t="56665" x="5302250" y="5456238"/>
          <p14:tracePt t="56673" x="5318125" y="5446713"/>
          <p14:tracePt t="56681" x="5335588" y="5430838"/>
          <p14:tracePt t="56689" x="5353050" y="5405438"/>
          <p14:tracePt t="56697" x="5368925" y="5387975"/>
          <p14:tracePt t="56705" x="5368925" y="5380038"/>
          <p14:tracePt t="56713" x="5378450" y="5345113"/>
          <p14:tracePt t="56721" x="5411788" y="5302250"/>
          <p14:tracePt t="56729" x="5421313" y="5286375"/>
          <p14:tracePt t="56737" x="5446713" y="5251450"/>
          <p14:tracePt t="56745" x="5454650" y="5235575"/>
          <p14:tracePt t="56753" x="5462588" y="5208588"/>
          <p14:tracePt t="56761" x="5487988" y="5175250"/>
          <p14:tracePt t="56769" x="5497513" y="5141913"/>
          <p14:tracePt t="56777" x="5505450" y="5116513"/>
          <p14:tracePt t="56785" x="5522913" y="5081588"/>
          <p14:tracePt t="56793" x="5538788" y="5048250"/>
          <p14:tracePt t="56801" x="5538788" y="5022850"/>
          <p14:tracePt t="56809" x="5548313" y="4997450"/>
          <p14:tracePt t="56817" x="5565775" y="4954588"/>
          <p14:tracePt t="56825" x="5565775" y="4929188"/>
          <p14:tracePt t="56833" x="5591175" y="4868863"/>
          <p14:tracePt t="56841" x="5591175" y="4852988"/>
          <p14:tracePt t="56849" x="5591175" y="4810125"/>
          <p14:tracePt t="56857" x="5591175" y="4784725"/>
          <p14:tracePt t="56865" x="5591175" y="4741863"/>
          <p14:tracePt t="56873" x="5591175" y="4716463"/>
          <p14:tracePt t="56881" x="5591175" y="4683125"/>
          <p14:tracePt t="56889" x="5591175" y="4673600"/>
          <p14:tracePt t="56897" x="5591175" y="4657725"/>
          <p14:tracePt t="56905" x="5591175" y="4640263"/>
          <p14:tracePt t="56913" x="5581650" y="4614863"/>
          <p14:tracePt t="56921" x="5573713" y="4597400"/>
          <p14:tracePt t="56929" x="5556250" y="4564063"/>
          <p14:tracePt t="56937" x="5538788" y="4546600"/>
          <p14:tracePt t="56945" x="5513388" y="4521200"/>
          <p14:tracePt t="56953" x="5480050" y="4495800"/>
          <p14:tracePt t="56961" x="5429250" y="4452938"/>
          <p14:tracePt t="56969" x="5403850" y="4435475"/>
          <p14:tracePt t="56977" x="5378450" y="4419600"/>
          <p14:tracePt t="56985" x="5353050" y="4394200"/>
          <p14:tracePt t="56993" x="5302250" y="4359275"/>
          <p14:tracePt t="57001" x="5267325" y="4333875"/>
          <p14:tracePt t="57009" x="5233988" y="4316413"/>
          <p14:tracePt t="57017" x="5191125" y="4275138"/>
          <p14:tracePt t="57025" x="5173663" y="4265613"/>
          <p14:tracePt t="57035" x="5140325" y="4240213"/>
          <p14:tracePt t="57041" x="5072063" y="4224338"/>
          <p14:tracePt t="57049" x="5038725" y="4206875"/>
          <p14:tracePt t="57057" x="4995863" y="4197350"/>
          <p14:tracePt t="57065" x="4945063" y="4189413"/>
          <p14:tracePt t="57073" x="4902200" y="4181475"/>
          <p14:tracePt t="57081" x="4843463" y="4181475"/>
          <p14:tracePt t="57089" x="4757738" y="4181475"/>
          <p14:tracePt t="57097" x="4689475" y="4181475"/>
          <p14:tracePt t="57105" x="4605338" y="4181475"/>
          <p14:tracePt t="57113" x="4529138" y="4181475"/>
          <p14:tracePt t="57121" x="4435475" y="4181475"/>
          <p14:tracePt t="57128" x="4332288" y="4181475"/>
          <p14:tracePt t="57137" x="4265613" y="4181475"/>
          <p14:tracePt t="57145" x="4179888" y="4181475"/>
          <p14:tracePt t="57153" x="4129088" y="4181475"/>
          <p14:tracePt t="57161" x="4078288" y="4181475"/>
          <p14:tracePt t="57169" x="4027488" y="4181475"/>
          <p14:tracePt t="57177" x="4010025" y="4181475"/>
          <p14:tracePt t="57185" x="3984625" y="4181475"/>
          <p14:tracePt t="57193" x="3951288" y="4181475"/>
          <p14:tracePt t="57201" x="3941763" y="4181475"/>
          <p14:tracePt t="57209" x="3908425" y="4189413"/>
          <p14:tracePt t="57217" x="3883025" y="4197350"/>
          <p14:tracePt t="57225" x="3822700" y="4224338"/>
          <p14:tracePt t="57233" x="3806825" y="4240213"/>
          <p14:tracePt t="57241" x="3746500" y="4283075"/>
          <p14:tracePt t="57249" x="3713163" y="4300538"/>
          <p14:tracePt t="57257" x="3687763" y="4308475"/>
          <p14:tracePt t="57265" x="3644900" y="4341813"/>
          <p14:tracePt t="57273" x="3627438" y="4351338"/>
          <p14:tracePt t="57281" x="3602038" y="4384675"/>
          <p14:tracePt t="57289" x="3594100" y="4402138"/>
          <p14:tracePt t="57297" x="3568700" y="4427538"/>
          <p14:tracePt t="57305" x="3559175" y="4452938"/>
          <p14:tracePt t="57313" x="3543300" y="4478338"/>
          <p14:tracePt t="57321" x="3533775" y="4521200"/>
          <p14:tracePt t="57329" x="3517900" y="4554538"/>
          <p14:tracePt t="57337" x="3492500" y="4630738"/>
          <p14:tracePt t="57345" x="3475038" y="4648200"/>
          <p14:tracePt t="57353" x="3467100" y="4708525"/>
          <p14:tracePt t="57361" x="3467100" y="4733925"/>
          <p14:tracePt t="57369" x="3467100" y="4775200"/>
          <p14:tracePt t="57377" x="3457575" y="4792663"/>
          <p14:tracePt t="57384" x="3457575" y="4818063"/>
          <p14:tracePt t="57393" x="3449638" y="4852988"/>
          <p14:tracePt t="57401" x="3449638" y="4860925"/>
          <p14:tracePt t="57409" x="3449638" y="4886325"/>
          <p14:tracePt t="57417" x="3449638" y="4911725"/>
          <p14:tracePt t="57425" x="3449638" y="4919663"/>
          <p14:tracePt t="57433" x="3449638" y="4954588"/>
          <p14:tracePt t="57441" x="3449638" y="4962525"/>
          <p14:tracePt t="57449" x="3449638" y="4997450"/>
          <p14:tracePt t="57457" x="3482975" y="5038725"/>
          <p14:tracePt t="57465" x="3500438" y="5073650"/>
          <p14:tracePt t="57473" x="3517900" y="5091113"/>
          <p14:tracePt t="57481" x="3517900" y="5106988"/>
          <p14:tracePt t="57489" x="3533775" y="5132388"/>
          <p14:tracePt t="57497" x="3551238" y="5167313"/>
          <p14:tracePt t="57505" x="3568700" y="5183188"/>
          <p14:tracePt t="57513" x="3586163" y="5208588"/>
          <p14:tracePt t="57521" x="3594100" y="5208588"/>
          <p14:tracePt t="57529" x="3594100" y="5218113"/>
          <p14:tracePt t="57537" x="3602038" y="5226050"/>
          <p14:tracePt t="57545" x="3611563" y="5235575"/>
          <p14:tracePt t="57553" x="3627438" y="5251450"/>
          <p14:tracePt t="57561" x="3636963" y="5276850"/>
          <p14:tracePt t="57569" x="3636963" y="5286375"/>
          <p14:tracePt t="57577" x="3644900" y="5294313"/>
          <p14:tracePt t="57585" x="3670300" y="5319713"/>
          <p14:tracePt t="57593" x="3678238" y="5337175"/>
          <p14:tracePt t="57601" x="3687763" y="5345113"/>
          <p14:tracePt t="57609" x="3695700" y="5370513"/>
          <p14:tracePt t="57617" x="3703638" y="5387975"/>
          <p14:tracePt t="57625" x="3713163" y="5395913"/>
          <p14:tracePt t="57633" x="3721100" y="5413375"/>
          <p14:tracePt t="57641" x="3738563" y="5430838"/>
          <p14:tracePt t="57649" x="3756025" y="5456238"/>
          <p14:tracePt t="57665" x="3771900" y="5472113"/>
          <p14:tracePt t="57673" x="3789363" y="5489575"/>
          <p14:tracePt t="57681" x="3789363" y="5497513"/>
          <p14:tracePt t="57697" x="3797300" y="5507038"/>
          <p14:tracePt t="57705" x="3806825" y="5514975"/>
          <p14:tracePt t="57721" x="3814763" y="5524500"/>
          <p14:tracePt t="57729" x="3822700" y="5532438"/>
          <p14:tracePt t="57737" x="3832225" y="5540375"/>
          <p14:tracePt t="57745" x="3840163" y="5540375"/>
          <p14:tracePt t="57753" x="3857625" y="5549900"/>
          <p14:tracePt t="57761" x="3857625" y="5557838"/>
          <p14:tracePt t="57769" x="3873500" y="5565775"/>
          <p14:tracePt t="57777" x="3883025" y="5565775"/>
          <p14:tracePt t="57785" x="3900488" y="5565775"/>
          <p14:tracePt t="57793" x="3916363" y="5583238"/>
          <p14:tracePt t="57801" x="3933825" y="5591175"/>
          <p14:tracePt t="57817" x="3941763" y="5600700"/>
          <p14:tracePt t="57825" x="3959225" y="5600700"/>
          <p14:tracePt t="57833" x="3967163" y="5600700"/>
          <p14:tracePt t="57849" x="3976688" y="5600700"/>
          <p14:tracePt t="57865" x="3984625" y="5608638"/>
          <p14:tracePt t="57873" x="4002088" y="5616575"/>
          <p14:tracePt t="57881" x="4017963" y="5616575"/>
          <p14:tracePt t="57889" x="4027488" y="5616575"/>
          <p14:tracePt t="57897" x="4044950" y="5626100"/>
          <p14:tracePt t="57905" x="4052888" y="5626100"/>
          <p14:tracePt t="57913" x="4078288" y="5626100"/>
          <p14:tracePt t="57921" x="4103688" y="5626100"/>
          <p14:tracePt t="57929" x="4111625" y="5626100"/>
          <p14:tracePt t="57937" x="4137025" y="5626100"/>
          <p14:tracePt t="57945" x="4146550" y="5626100"/>
          <p14:tracePt t="57961" x="4154488" y="5626100"/>
          <p14:tracePt t="57969" x="4171950" y="5626100"/>
          <p14:tracePt t="57993" x="4179888" y="5626100"/>
          <p14:tracePt t="58009" x="4187825" y="5626100"/>
          <p14:tracePt t="58022" x="4205288" y="5626100"/>
          <p14:tracePt t="58025" x="4214813" y="5616575"/>
          <p14:tracePt t="58041" x="4222750" y="5616575"/>
          <p14:tracePt t="58049" x="4230688" y="5616575"/>
          <p14:tracePt t="58057" x="4240213" y="5616575"/>
          <p14:tracePt t="58065" x="4256088" y="5616575"/>
          <p14:tracePt t="58073" x="4265613" y="5616575"/>
          <p14:tracePt t="58081" x="4281488" y="5616575"/>
          <p14:tracePt t="58089" x="4306888" y="5616575"/>
          <p14:tracePt t="58097" x="4316413" y="5616575"/>
          <p14:tracePt t="58105" x="4341813" y="5616575"/>
          <p14:tracePt t="58113" x="4349750" y="5616575"/>
          <p14:tracePt t="58121" x="4375150" y="5616575"/>
          <p14:tracePt t="58129" x="4384675" y="5616575"/>
          <p14:tracePt t="58137" x="4392613" y="5616575"/>
          <p14:tracePt t="58153" x="4418013" y="5616575"/>
          <p14:tracePt t="58161" x="4425950" y="5616575"/>
          <p14:tracePt t="58169" x="4443413" y="5616575"/>
          <p14:tracePt t="58185" x="4451350" y="5616575"/>
          <p14:tracePt t="58233" x="4460875" y="5616575"/>
          <p14:tracePt t="59001" x="4486275" y="5608638"/>
          <p14:tracePt t="59017" x="4486275" y="5591175"/>
          <p14:tracePt t="59025" x="4486275" y="5583238"/>
          <p14:tracePt t="59032" x="4486275" y="5575300"/>
          <p14:tracePt t="59049" x="4486275" y="5565775"/>
          <p14:tracePt t="59073" x="4494213" y="5557838"/>
          <p14:tracePt t="59097" x="4511675" y="5549900"/>
          <p14:tracePt t="59137" x="4519613" y="5549900"/>
          <p14:tracePt t="59145" x="4529138" y="5540375"/>
          <p14:tracePt t="59161" x="4537075" y="5540375"/>
          <p14:tracePt t="59169" x="4562475" y="5524500"/>
          <p14:tracePt t="59185" x="4587875" y="5514975"/>
          <p14:tracePt t="59193" x="4605338" y="5507038"/>
          <p14:tracePt t="59201" x="4621213" y="5497513"/>
          <p14:tracePt t="59209" x="4656138" y="5481638"/>
          <p14:tracePt t="59217" x="4673600" y="5472113"/>
          <p14:tracePt t="59225" x="4689475" y="5472113"/>
          <p14:tracePt t="59233" x="4699000" y="5464175"/>
          <p14:tracePt t="59241" x="4724400" y="5446713"/>
          <p14:tracePt t="59249" x="4740275" y="5438775"/>
          <p14:tracePt t="59257" x="4749800" y="5438775"/>
          <p14:tracePt t="59265" x="4749800" y="5430838"/>
          <p14:tracePt t="59273" x="4765675" y="5430838"/>
          <p14:tracePt t="59281" x="4783138" y="5413375"/>
          <p14:tracePt t="59289" x="4783138" y="5405438"/>
          <p14:tracePt t="59305" x="4791075" y="5395913"/>
          <p14:tracePt t="59313" x="4800600" y="5395913"/>
          <p14:tracePt t="59320" x="4808538" y="5387975"/>
          <p14:tracePt t="59337" x="4818063" y="5380038"/>
          <p14:tracePt t="59345" x="4833938" y="5370513"/>
          <p14:tracePt t="59353" x="4833938" y="5362575"/>
          <p14:tracePt t="59361" x="4851400" y="5345113"/>
          <p14:tracePt t="59369" x="4859338" y="5337175"/>
          <p14:tracePt t="59385" x="4868863" y="5327650"/>
          <p14:tracePt t="59401" x="4876800" y="5311775"/>
          <p14:tracePt t="59409" x="4884738" y="5311775"/>
          <p14:tracePt t="59425" x="4884738" y="5286375"/>
          <p14:tracePt t="59449" x="4884738" y="5276850"/>
          <p14:tracePt t="59457" x="4884738" y="5268913"/>
          <p14:tracePt t="59481" x="4884738" y="5260975"/>
          <p14:tracePt t="60609" x="4884738" y="5268913"/>
          <p14:tracePt t="60617" x="4884738" y="5286375"/>
          <p14:tracePt t="60625" x="4910138" y="5319713"/>
          <p14:tracePt t="60633" x="4919663" y="5327650"/>
          <p14:tracePt t="60641" x="4927600" y="5337175"/>
          <p14:tracePt t="60649" x="4945063" y="5362575"/>
          <p14:tracePt t="60657" x="4945063" y="5370513"/>
          <p14:tracePt t="60665" x="4953000" y="5370513"/>
          <p14:tracePt t="60673" x="4962525" y="5380038"/>
          <p14:tracePt t="60681" x="4970463" y="5405438"/>
          <p14:tracePt t="60689" x="4978400" y="5405438"/>
          <p14:tracePt t="60697" x="4995863" y="5421313"/>
          <p14:tracePt t="60705" x="5003800" y="5438775"/>
          <p14:tracePt t="60713" x="5013325" y="5438775"/>
          <p14:tracePt t="60721" x="5029200" y="5456238"/>
          <p14:tracePt t="60729" x="5029200" y="5464175"/>
          <p14:tracePt t="60736" x="5038725" y="5464175"/>
          <p14:tracePt t="60745" x="5054600" y="5472113"/>
          <p14:tracePt t="60753" x="5072063" y="5481638"/>
          <p14:tracePt t="60761" x="5080000" y="5497513"/>
          <p14:tracePt t="60769" x="5097463" y="5524500"/>
          <p14:tracePt t="60777" x="5122863" y="5549900"/>
          <p14:tracePt t="60785" x="5132388" y="5549900"/>
          <p14:tracePt t="60793" x="5148263" y="5575300"/>
          <p14:tracePt t="60801" x="5165725" y="5583238"/>
          <p14:tracePt t="60809" x="5199063" y="5600700"/>
          <p14:tracePt t="60817" x="5216525" y="5626100"/>
          <p14:tracePt t="60825" x="5249863" y="5651500"/>
          <p14:tracePt t="60833" x="5267325" y="5659438"/>
          <p14:tracePt t="60841" x="5284788" y="5659438"/>
          <p14:tracePt t="60849" x="5318125" y="5676900"/>
          <p14:tracePt t="60856" x="5327650" y="5684838"/>
          <p14:tracePt t="60865" x="5353050" y="5694363"/>
          <p14:tracePt t="60873" x="5360988" y="5702300"/>
          <p14:tracePt t="60881" x="5378450" y="5702300"/>
          <p14:tracePt t="60889" x="5386388" y="5702300"/>
          <p14:tracePt t="60897" x="5411788" y="5710238"/>
          <p14:tracePt t="60905" x="5421313" y="5710238"/>
          <p14:tracePt t="60913" x="5429250" y="5719763"/>
          <p14:tracePt t="60921" x="5446713" y="5719763"/>
          <p14:tracePt t="60929" x="5462588" y="5719763"/>
          <p14:tracePt t="60937" x="5480050" y="5727700"/>
          <p14:tracePt t="60945" x="5505450" y="5735638"/>
          <p14:tracePt t="60953" x="5530850" y="5735638"/>
          <p14:tracePt t="60961" x="5573713" y="5745163"/>
          <p14:tracePt t="60969" x="5581650" y="5745163"/>
          <p14:tracePt t="60977" x="5616575" y="5745163"/>
          <p14:tracePt t="60985" x="5641975" y="5761038"/>
          <p14:tracePt t="60993" x="5657850" y="5761038"/>
          <p14:tracePt t="61001" x="5683250" y="5761038"/>
          <p14:tracePt t="61009" x="5708650" y="5770563"/>
          <p14:tracePt t="61017" x="5726113" y="5770563"/>
          <p14:tracePt t="61025" x="5751513" y="5778500"/>
          <p14:tracePt t="61033" x="5776913" y="5778500"/>
          <p14:tracePt t="61041" x="5802313" y="5778500"/>
          <p14:tracePt t="61049" x="5811838" y="5778500"/>
          <p14:tracePt t="61057" x="5837238" y="5788025"/>
          <p14:tracePt t="61065" x="5845175" y="5788025"/>
          <p14:tracePt t="61081" x="5862638" y="5788025"/>
          <p14:tracePt t="61089" x="5870575" y="5788025"/>
          <p14:tracePt t="61105" x="5880100" y="5788025"/>
          <p14:tracePt t="61113" x="5888038" y="5788025"/>
          <p14:tracePt t="61120" x="5905500" y="5788025"/>
          <p14:tracePt t="61129" x="5930900" y="5788025"/>
          <p14:tracePt t="61137" x="5938838" y="5788025"/>
          <p14:tracePt t="61145" x="5964238" y="5788025"/>
          <p14:tracePt t="61153" x="5997575" y="5788025"/>
          <p14:tracePt t="61161" x="6024563" y="5803900"/>
          <p14:tracePt t="61169" x="6065838" y="5803900"/>
          <p14:tracePt t="61177" x="6083300" y="5803900"/>
          <p14:tracePt t="61185" x="6100763" y="5803900"/>
          <p14:tracePt t="61193" x="6126163" y="5813425"/>
          <p14:tracePt t="61201" x="6142038" y="5813425"/>
          <p14:tracePt t="61208" x="6176963" y="5813425"/>
          <p14:tracePt t="61217" x="6210300" y="5813425"/>
          <p14:tracePt t="61225" x="6235700" y="5813425"/>
          <p14:tracePt t="61232" x="6253163" y="5813425"/>
          <p14:tracePt t="61241" x="6286500" y="5813425"/>
          <p14:tracePt t="61249" x="6296025" y="5813425"/>
          <p14:tracePt t="61257" x="6321425" y="5813425"/>
          <p14:tracePt t="61265" x="6329363" y="5813425"/>
          <p14:tracePt t="61273" x="6346825" y="5813425"/>
          <p14:tracePt t="61281" x="6364288" y="5803900"/>
          <p14:tracePt t="61289" x="6389688" y="5803900"/>
          <p14:tracePt t="61297" x="6405563" y="5795963"/>
          <p14:tracePt t="61304" x="6430963" y="5795963"/>
          <p14:tracePt t="61313" x="6465888" y="5788025"/>
          <p14:tracePt t="61321" x="6499225" y="5761038"/>
          <p14:tracePt t="61329" x="6534150" y="5761038"/>
          <p14:tracePt t="61336" x="6567488" y="5753100"/>
          <p14:tracePt t="61345" x="6600825" y="5745163"/>
          <p14:tracePt t="61353" x="6618288" y="5727700"/>
          <p14:tracePt t="61361" x="6643688" y="5719763"/>
          <p14:tracePt t="61369" x="6669088" y="5710238"/>
          <p14:tracePt t="61376" x="6686550" y="5702300"/>
          <p14:tracePt t="61393" x="6694488" y="5694363"/>
          <p14:tracePt t="61401" x="6704013" y="5684838"/>
          <p14:tracePt t="61409" x="6704013" y="5676900"/>
          <p14:tracePt t="61417" x="6711950" y="5668963"/>
          <p14:tracePt t="61425" x="6729413" y="5641975"/>
          <p14:tracePt t="61433" x="6745288" y="5634038"/>
          <p14:tracePt t="61441" x="6754813" y="5616575"/>
          <p14:tracePt t="61449" x="6762750" y="5608638"/>
          <p14:tracePt t="61456" x="6780213" y="5583238"/>
          <p14:tracePt t="61465" x="6797675" y="5565775"/>
          <p14:tracePt t="61473" x="6805613" y="5540375"/>
          <p14:tracePt t="61481" x="6823075" y="5532438"/>
          <p14:tracePt t="61489" x="6848475" y="5489575"/>
          <p14:tracePt t="61497" x="6856413" y="5481638"/>
          <p14:tracePt t="61505" x="6873875" y="5464175"/>
          <p14:tracePt t="61513" x="6873875" y="5456238"/>
          <p14:tracePt t="61520" x="6881813" y="5446713"/>
          <p14:tracePt t="61529" x="6881813" y="5438775"/>
          <p14:tracePt t="61537" x="6899275" y="5421313"/>
          <p14:tracePt t="61545" x="6907213" y="5405438"/>
          <p14:tracePt t="61552" x="6907213" y="5395913"/>
          <p14:tracePt t="61561" x="6907213" y="5380038"/>
          <p14:tracePt t="61569" x="6915150" y="5362575"/>
          <p14:tracePt t="61577" x="6915150" y="5345113"/>
          <p14:tracePt t="61585" x="6915150" y="5319713"/>
          <p14:tracePt t="61593" x="6932613" y="5311775"/>
          <p14:tracePt t="61600" x="6932613" y="5294313"/>
          <p14:tracePt t="61609" x="6932613" y="5268913"/>
          <p14:tracePt t="61617" x="6932613" y="5251450"/>
          <p14:tracePt t="61625" x="6932613" y="5218113"/>
          <p14:tracePt t="61633" x="6932613" y="5200650"/>
          <p14:tracePt t="61641" x="6924675" y="5175250"/>
          <p14:tracePt t="61649" x="6924675" y="5167313"/>
          <p14:tracePt t="61657" x="6907213" y="5141913"/>
          <p14:tracePt t="61665" x="6889750" y="5116513"/>
          <p14:tracePt t="61673" x="6889750" y="5106988"/>
          <p14:tracePt t="61681" x="6864350" y="5081588"/>
          <p14:tracePt t="61689" x="6856413" y="5056188"/>
          <p14:tracePt t="61697" x="6848475" y="5038725"/>
          <p14:tracePt t="61705" x="6831013" y="5005388"/>
          <p14:tracePt t="61713" x="6813550" y="4987925"/>
          <p14:tracePt t="61721" x="6805613" y="4972050"/>
          <p14:tracePt t="61729" x="6770688" y="4954588"/>
          <p14:tracePt t="61737" x="6762750" y="4929188"/>
          <p14:tracePt t="61745" x="6737350" y="4903788"/>
          <p14:tracePt t="61753" x="6729413" y="4886325"/>
          <p14:tracePt t="61761" x="6704013" y="4852988"/>
          <p14:tracePt t="61768" x="6686550" y="4835525"/>
          <p14:tracePt t="61777" x="6661150" y="4802188"/>
          <p14:tracePt t="61785" x="6643688" y="4792663"/>
          <p14:tracePt t="61793" x="6626225" y="4767263"/>
          <p14:tracePt t="61801" x="6626225" y="4759325"/>
          <p14:tracePt t="61809" x="6610350" y="4741863"/>
          <p14:tracePt t="61817" x="6600825" y="4741863"/>
          <p14:tracePt t="61825" x="6592888" y="4724400"/>
          <p14:tracePt t="61833" x="6575425" y="4699000"/>
          <p14:tracePt t="61841" x="6559550" y="4657725"/>
          <p14:tracePt t="61849" x="6542088" y="4640263"/>
          <p14:tracePt t="61857" x="6524625" y="4622800"/>
          <p14:tracePt t="61865" x="6499225" y="4614863"/>
          <p14:tracePt t="61873" x="6483350" y="4589463"/>
          <p14:tracePt t="61881" x="6465888" y="4564063"/>
          <p14:tracePt t="61889" x="6456363" y="4554538"/>
          <p14:tracePt t="61897" x="6423025" y="4529138"/>
          <p14:tracePt t="61912" x="6397625" y="4513263"/>
          <p14:tracePt t="61921" x="6380163" y="4486275"/>
          <p14:tracePt t="61929" x="6346825" y="4478338"/>
          <p14:tracePt t="61937" x="6329363" y="4478338"/>
          <p14:tracePt t="61945" x="6303963" y="4470400"/>
          <p14:tracePt t="61953" x="6278563" y="4470400"/>
          <p14:tracePt t="61961" x="6245225" y="4470400"/>
          <p14:tracePt t="61969" x="6235700" y="4470400"/>
          <p14:tracePt t="61976" x="6210300" y="4470400"/>
          <p14:tracePt t="61984" x="6202363" y="4470400"/>
          <p14:tracePt t="61993" x="6167438" y="4460875"/>
          <p14:tracePt t="62001" x="6142038" y="4460875"/>
          <p14:tracePt t="62009" x="6108700" y="4460875"/>
          <p14:tracePt t="62017" x="6065838" y="4460875"/>
          <p14:tracePt t="62029" x="6049963" y="4460875"/>
          <p14:tracePt t="62033" x="6032500" y="4460875"/>
          <p14:tracePt t="62040" x="6007100" y="4460875"/>
          <p14:tracePt t="62049" x="5997575" y="4460875"/>
          <p14:tracePt t="62057" x="5981700" y="4460875"/>
          <p14:tracePt t="62081" x="5972175" y="4460875"/>
          <p14:tracePt t="62089" x="5946775" y="4460875"/>
          <p14:tracePt t="62097" x="5938838" y="4460875"/>
          <p14:tracePt t="62105" x="5930900" y="4460875"/>
          <p14:tracePt t="62113" x="5913438" y="4470400"/>
          <p14:tracePt t="62121" x="5895975" y="4478338"/>
          <p14:tracePt t="62129" x="5888038" y="4478338"/>
          <p14:tracePt t="62137" x="5870575" y="4495800"/>
          <p14:tracePt t="62153" x="5837238" y="4513263"/>
          <p14:tracePt t="62161" x="5819775" y="4529138"/>
          <p14:tracePt t="62169" x="5811838" y="4538663"/>
          <p14:tracePt t="62177" x="5794375" y="4554538"/>
          <p14:tracePt t="62185" x="5768975" y="4564063"/>
          <p14:tracePt t="62193" x="5751513" y="4579938"/>
          <p14:tracePt t="62201" x="5718175" y="4614863"/>
          <p14:tracePt t="62209" x="5700713" y="4630738"/>
          <p14:tracePt t="62217" x="5667375" y="4683125"/>
          <p14:tracePt t="62225" x="5624513" y="4716463"/>
          <p14:tracePt t="62233" x="5599113" y="4741863"/>
          <p14:tracePt t="62241" x="5573713" y="4792663"/>
          <p14:tracePt t="62249" x="5556250" y="4827588"/>
          <p14:tracePt t="62257" x="5522913" y="4878388"/>
          <p14:tracePt t="62264" x="5480050" y="4929188"/>
          <p14:tracePt t="62272" x="5462588" y="4979988"/>
          <p14:tracePt t="62281" x="5421313" y="5030788"/>
          <p14:tracePt t="62289" x="5411788" y="5048250"/>
          <p14:tracePt t="62297" x="5394325" y="5106988"/>
          <p14:tracePt t="62305" x="5378450" y="5157788"/>
          <p14:tracePt t="62313" x="5368925" y="5183188"/>
          <p14:tracePt t="62320" x="5368925" y="5208588"/>
          <p14:tracePt t="62329" x="5360988" y="5251450"/>
          <p14:tracePt t="62337" x="5360988" y="5268913"/>
          <p14:tracePt t="62345" x="5360988" y="5302250"/>
          <p14:tracePt t="62353" x="5360988" y="5327650"/>
          <p14:tracePt t="62361" x="5360988" y="5345113"/>
          <p14:tracePt t="62369" x="5360988" y="5370513"/>
          <p14:tracePt t="62377" x="5360988" y="5395913"/>
          <p14:tracePt t="62385" x="5360988" y="5413375"/>
          <p14:tracePt t="62393" x="5360988" y="5456238"/>
          <p14:tracePt t="62401" x="5360988" y="5489575"/>
          <p14:tracePt t="62409" x="5360988" y="5497513"/>
          <p14:tracePt t="62417" x="5360988" y="5532438"/>
          <p14:tracePt t="62424" x="5360988" y="5557838"/>
          <p14:tracePt t="62433" x="5360988" y="5575300"/>
          <p14:tracePt t="62441" x="5360988" y="5591175"/>
          <p14:tracePt t="62449" x="5360988" y="5600700"/>
          <p14:tracePt t="62457" x="5360988" y="5626100"/>
          <p14:tracePt t="62465" x="5360988" y="5641975"/>
          <p14:tracePt t="62481" x="5360988" y="5668963"/>
          <p14:tracePt t="62488" x="5360988" y="5684838"/>
          <p14:tracePt t="62497" x="5378450" y="5719763"/>
          <p14:tracePt t="62513" x="5386388" y="5745163"/>
          <p14:tracePt t="62521" x="5411788" y="5770563"/>
          <p14:tracePt t="62529" x="5421313" y="5788025"/>
          <p14:tracePt t="62537" x="5429250" y="5795963"/>
          <p14:tracePt t="62545" x="5446713" y="5829300"/>
          <p14:tracePt t="62553" x="5462588" y="5838825"/>
          <p14:tracePt t="62561" x="5480050" y="5854700"/>
          <p14:tracePt t="62569" x="5497513" y="5872163"/>
          <p14:tracePt t="62577" x="5497513" y="5880100"/>
          <p14:tracePt t="62585" x="5522913" y="5897563"/>
          <p14:tracePt t="62601" x="5538788" y="5905500"/>
          <p14:tracePt t="62609" x="5548313" y="5905500"/>
          <p14:tracePt t="62617" x="5565775" y="5905500"/>
          <p14:tracePt t="62624" x="5599113" y="5915025"/>
          <p14:tracePt t="62633" x="5607050" y="5915025"/>
          <p14:tracePt t="62640" x="5641975" y="5915025"/>
          <p14:tracePt t="62649" x="5683250" y="5932488"/>
          <p14:tracePt t="62657" x="5743575" y="5940425"/>
          <p14:tracePt t="62665" x="5776913" y="5940425"/>
          <p14:tracePt t="62673" x="5819775" y="5948363"/>
          <p14:tracePt t="62681" x="5862638" y="5948363"/>
          <p14:tracePt t="62689" x="5921375" y="5957888"/>
          <p14:tracePt t="62697" x="5956300" y="5957888"/>
          <p14:tracePt t="62705" x="6007100" y="5957888"/>
          <p14:tracePt t="62713" x="6057900" y="5957888"/>
          <p14:tracePt t="62721" x="6083300" y="5957888"/>
          <p14:tracePt t="62728" x="6116638" y="5957888"/>
          <p14:tracePt t="62737" x="6134100" y="5957888"/>
          <p14:tracePt t="62745" x="6176963" y="5957888"/>
          <p14:tracePt t="62753" x="6184900" y="5957888"/>
          <p14:tracePt t="62761" x="6210300" y="5957888"/>
          <p14:tracePt t="62769" x="6235700" y="5957888"/>
          <p14:tracePt t="62777" x="6253163" y="5948363"/>
          <p14:tracePt t="62784" x="6270625" y="5940425"/>
          <p14:tracePt t="62793" x="6286500" y="5932488"/>
          <p14:tracePt t="62801" x="6311900" y="5922963"/>
          <p14:tracePt t="62809" x="6321425" y="5922963"/>
          <p14:tracePt t="62817" x="6338888" y="5905500"/>
          <p14:tracePt t="62825" x="6380163" y="5897563"/>
          <p14:tracePt t="62833" x="6405563" y="5880100"/>
          <p14:tracePt t="62841" x="6440488" y="5864225"/>
          <p14:tracePt t="62849" x="6491288" y="5846763"/>
          <p14:tracePt t="62857" x="6508750" y="5838825"/>
          <p14:tracePt t="62865" x="6534150" y="5821363"/>
          <p14:tracePt t="62873" x="6542088" y="5821363"/>
          <p14:tracePt t="62881" x="6550025" y="5813425"/>
          <p14:tracePt t="62889" x="6550025" y="5803900"/>
          <p14:tracePt t="62897" x="6567488" y="5788025"/>
          <p14:tracePt t="62905" x="6575425" y="5778500"/>
          <p14:tracePt t="62913" x="6584950" y="5735638"/>
          <p14:tracePt t="62921" x="6600825" y="5719763"/>
          <p14:tracePt t="62928" x="6610350" y="5710238"/>
          <p14:tracePt t="62937" x="6626225" y="5668963"/>
          <p14:tracePt t="62944" x="6643688" y="5641975"/>
          <p14:tracePt t="62953" x="6653213" y="5626100"/>
          <p14:tracePt t="62960" x="6686550" y="5583238"/>
          <p14:tracePt t="62969" x="6694488" y="5565775"/>
          <p14:tracePt t="62976" x="6711950" y="5540375"/>
          <p14:tracePt t="62993" x="6719888" y="5514975"/>
          <p14:tracePt t="63001" x="6719888" y="5497513"/>
          <p14:tracePt t="63019" x="6719888" y="5481638"/>
          <p14:tracePt t="63033" x="6719888" y="5446713"/>
          <p14:tracePt t="63041" x="6729413" y="5438775"/>
          <p14:tracePt t="63049" x="6729413" y="5413375"/>
          <p14:tracePt t="63057" x="6729413" y="5380038"/>
          <p14:tracePt t="63065" x="6737350" y="5353050"/>
          <p14:tracePt t="63073" x="6745288" y="5337175"/>
          <p14:tracePt t="63080" x="6745288" y="5302250"/>
          <p14:tracePt t="63089" x="6745288" y="5276850"/>
          <p14:tracePt t="63097" x="6745288" y="5235575"/>
          <p14:tracePt t="63105" x="6745288" y="5208588"/>
          <p14:tracePt t="63113" x="6745288" y="5167313"/>
          <p14:tracePt t="63121" x="6745288" y="5116513"/>
          <p14:tracePt t="63129" x="6745288" y="5091113"/>
          <p14:tracePt t="63137" x="6745288" y="5048250"/>
          <p14:tracePt t="63145" x="6745288" y="5030788"/>
          <p14:tracePt t="63152" x="6745288" y="4987925"/>
          <p14:tracePt t="63160" x="6737350" y="4972050"/>
          <p14:tracePt t="63169" x="6729413" y="4919663"/>
          <p14:tracePt t="63177" x="6711950" y="4903788"/>
          <p14:tracePt t="63185" x="6711950" y="4886325"/>
          <p14:tracePt t="63193" x="6704013" y="4852988"/>
          <p14:tracePt t="63201" x="6694488" y="4835525"/>
          <p14:tracePt t="63209" x="6661150" y="4784725"/>
          <p14:tracePt t="63217" x="6653213" y="4741863"/>
          <p14:tracePt t="63225" x="6643688" y="4708525"/>
          <p14:tracePt t="63232" x="6635750" y="4683125"/>
          <p14:tracePt t="63241" x="6635750" y="4673600"/>
          <p14:tracePt t="63249" x="6618288" y="4640263"/>
          <p14:tracePt t="63257" x="6610350" y="4622800"/>
          <p14:tracePt t="63265" x="6592888" y="4605338"/>
          <p14:tracePt t="63272" x="6584950" y="4589463"/>
          <p14:tracePt t="63281" x="6567488" y="4589463"/>
          <p14:tracePt t="63288" x="6567488" y="4579938"/>
          <p14:tracePt t="63297" x="6550025" y="4572000"/>
          <p14:tracePt t="63305" x="6534150" y="4554538"/>
          <p14:tracePt t="63321" x="6516688" y="4546600"/>
          <p14:tracePt t="63329" x="6483350" y="4529138"/>
          <p14:tracePt t="63337" x="6465888" y="4521200"/>
          <p14:tracePt t="63345" x="6423025" y="4503738"/>
          <p14:tracePt t="63353" x="6389688" y="4495800"/>
          <p14:tracePt t="63361" x="6354763" y="4478338"/>
          <p14:tracePt t="63368" x="6329363" y="4470400"/>
          <p14:tracePt t="63376" x="6303963" y="4460875"/>
          <p14:tracePt t="63384" x="6270625" y="4452938"/>
          <p14:tracePt t="63393" x="6227763" y="4452938"/>
          <p14:tracePt t="63401" x="6176963" y="4445000"/>
          <p14:tracePt t="63409" x="6167438" y="4435475"/>
          <p14:tracePt t="63417" x="6151563" y="4435475"/>
          <p14:tracePt t="63425" x="6134100" y="4435475"/>
          <p14:tracePt t="63433" x="6126163" y="4435475"/>
          <p14:tracePt t="63441" x="6108700" y="4435475"/>
          <p14:tracePt t="63457" x="6075363" y="4435475"/>
          <p14:tracePt t="63465" x="6040438" y="4435475"/>
          <p14:tracePt t="63472" x="6007100" y="4435475"/>
          <p14:tracePt t="63481" x="5956300" y="4435475"/>
          <p14:tracePt t="63489" x="5913438" y="4435475"/>
          <p14:tracePt t="63496" x="5862638" y="4445000"/>
          <p14:tracePt t="63505" x="5819775" y="4452938"/>
          <p14:tracePt t="63512" x="5786438" y="4470400"/>
          <p14:tracePt t="63521" x="5761038" y="4478338"/>
          <p14:tracePt t="63528" x="5726113" y="4486275"/>
          <p14:tracePt t="63537" x="5700713" y="4495800"/>
          <p14:tracePt t="63545" x="5683250" y="4503738"/>
          <p14:tracePt t="63552" x="5675313" y="4513263"/>
          <p14:tracePt t="63561" x="5657850" y="4521200"/>
          <p14:tracePt t="63569" x="5641975" y="4546600"/>
          <p14:tracePt t="63577" x="5624513" y="4564063"/>
          <p14:tracePt t="63585" x="5607050" y="4589463"/>
          <p14:tracePt t="63593" x="5581650" y="4622800"/>
          <p14:tracePt t="63601" x="5573713" y="4640263"/>
          <p14:tracePt t="63609" x="5556250" y="4665663"/>
          <p14:tracePt t="63617" x="5530850" y="4683125"/>
          <p14:tracePt t="63625" x="5513388" y="4724400"/>
          <p14:tracePt t="63633" x="5472113" y="4775200"/>
          <p14:tracePt t="63641" x="5472113" y="4792663"/>
          <p14:tracePt t="63648" x="5437188" y="4827588"/>
          <p14:tracePt t="63657" x="5437188" y="4852988"/>
          <p14:tracePt t="63665" x="5429250" y="4886325"/>
          <p14:tracePt t="63673" x="5411788" y="4903788"/>
          <p14:tracePt t="63681" x="5403850" y="4929188"/>
          <p14:tracePt t="63689" x="5403850" y="4954588"/>
          <p14:tracePt t="63697" x="5394325" y="4979988"/>
          <p14:tracePt t="63705" x="5394325" y="5005388"/>
          <p14:tracePt t="63713" x="5394325" y="5013325"/>
          <p14:tracePt t="63721" x="5394325" y="5038725"/>
          <p14:tracePt t="63729" x="5394325" y="5073650"/>
          <p14:tracePt t="63737" x="5394325" y="5081588"/>
          <p14:tracePt t="63745" x="5394325" y="5116513"/>
          <p14:tracePt t="63753" x="5394325" y="5149850"/>
          <p14:tracePt t="63761" x="5394325" y="5167313"/>
          <p14:tracePt t="63769" x="5394325" y="5192713"/>
          <p14:tracePt t="63777" x="5394325" y="5243513"/>
          <p14:tracePt t="63784" x="5394325" y="5268913"/>
          <p14:tracePt t="63792" x="5394325" y="5294313"/>
          <p14:tracePt t="63801" x="5403850" y="5327650"/>
          <p14:tracePt t="63809" x="5411788" y="5370513"/>
          <p14:tracePt t="63816" x="5429250" y="5405438"/>
          <p14:tracePt t="63825" x="5446713" y="5430838"/>
          <p14:tracePt t="63833" x="5454650" y="5456238"/>
          <p14:tracePt t="63841" x="5472113" y="5472113"/>
          <p14:tracePt t="63849" x="5487988" y="5507038"/>
          <p14:tracePt t="63865" x="5497513" y="5524500"/>
          <p14:tracePt t="63873" x="5522913" y="5549900"/>
          <p14:tracePt t="63881" x="5538788" y="5565775"/>
          <p14:tracePt t="63897" x="5565775" y="5591175"/>
          <p14:tracePt t="63904" x="5581650" y="5608638"/>
          <p14:tracePt t="63913" x="5607050" y="5616575"/>
          <p14:tracePt t="63921" x="5624513" y="5641975"/>
          <p14:tracePt t="63928" x="5641975" y="5651500"/>
          <p14:tracePt t="63936" x="5667375" y="5676900"/>
          <p14:tracePt t="63945" x="5692775" y="5694363"/>
          <p14:tracePt t="63953" x="5726113" y="5710238"/>
          <p14:tracePt t="63961" x="5776913" y="5735638"/>
          <p14:tracePt t="63969" x="5794375" y="5745163"/>
          <p14:tracePt t="63977" x="5837238" y="5770563"/>
          <p14:tracePt t="63985" x="5853113" y="5778500"/>
          <p14:tracePt t="63993" x="5895975" y="5788025"/>
          <p14:tracePt t="64000" x="5921375" y="5788025"/>
          <p14:tracePt t="64009" x="5956300" y="5803900"/>
          <p14:tracePt t="64016" x="5981700" y="5803900"/>
          <p14:tracePt t="64025" x="6024563" y="5813425"/>
          <p14:tracePt t="64033" x="6083300" y="5829300"/>
          <p14:tracePt t="64041" x="6126163" y="5829300"/>
          <p14:tracePt t="64049" x="6194425" y="5829300"/>
          <p14:tracePt t="64057" x="6219825" y="5829300"/>
          <p14:tracePt t="64065" x="6253163" y="5829300"/>
          <p14:tracePt t="64073" x="6286500" y="5829300"/>
          <p14:tracePt t="64081" x="6296025" y="5829300"/>
          <p14:tracePt t="64089" x="6329363" y="5829300"/>
          <p14:tracePt t="64097" x="6364288" y="5829300"/>
          <p14:tracePt t="64105" x="6372225" y="5829300"/>
          <p14:tracePt t="64113" x="6405563" y="5829300"/>
          <p14:tracePt t="64121" x="6430963" y="5829300"/>
          <p14:tracePt t="64129" x="6440488" y="5829300"/>
          <p14:tracePt t="64136" x="6465888" y="5829300"/>
          <p14:tracePt t="64144" x="6473825" y="5829300"/>
          <p14:tracePt t="64152" x="6483350" y="5829300"/>
          <p14:tracePt t="64161" x="6508750" y="5829300"/>
          <p14:tracePt t="64169" x="6534150" y="5829300"/>
          <p14:tracePt t="64177" x="6550025" y="5821363"/>
          <p14:tracePt t="64185" x="6575425" y="5813425"/>
          <p14:tracePt t="64193" x="6592888" y="5795963"/>
          <p14:tracePt t="64200" x="6610350" y="5795963"/>
          <p14:tracePt t="64209" x="6635750" y="5761038"/>
          <p14:tracePt t="64217" x="6643688" y="5753100"/>
          <p14:tracePt t="64225" x="6661150" y="5745163"/>
          <p14:tracePt t="64232" x="6661150" y="5735638"/>
          <p14:tracePt t="64241" x="6669088" y="5727700"/>
          <p14:tracePt t="64249" x="6678613" y="5719763"/>
          <p14:tracePt t="64257" x="6686550" y="5702300"/>
          <p14:tracePt t="64273" x="6704013" y="5676900"/>
          <p14:tracePt t="64281" x="6711950" y="5651500"/>
          <p14:tracePt t="64289" x="6729413" y="5616575"/>
          <p14:tracePt t="64297" x="6737350" y="5600700"/>
          <p14:tracePt t="64304" x="6745288" y="5557838"/>
          <p14:tracePt t="64313" x="6754813" y="5532438"/>
          <p14:tracePt t="64321" x="6770688" y="5472113"/>
          <p14:tracePt t="64329" x="6780213" y="5456238"/>
          <p14:tracePt t="64337" x="6823075" y="5405438"/>
          <p14:tracePt t="64345" x="6831013" y="5370513"/>
          <p14:tracePt t="64353" x="6831013" y="5362575"/>
          <p14:tracePt t="64361" x="6831013" y="5337175"/>
          <p14:tracePt t="64369" x="6838950" y="5311775"/>
          <p14:tracePt t="64377" x="6838950" y="5294313"/>
          <p14:tracePt t="64384" x="6838950" y="5260975"/>
          <p14:tracePt t="64393" x="6838950" y="5243513"/>
          <p14:tracePt t="64401" x="6838950" y="5218113"/>
          <p14:tracePt t="64409" x="6856413" y="5192713"/>
          <p14:tracePt t="64417" x="6856413" y="5149850"/>
          <p14:tracePt t="64424" x="6856413" y="5106988"/>
          <p14:tracePt t="64433" x="6856413" y="5073650"/>
          <p14:tracePt t="64441" x="6856413" y="5030788"/>
          <p14:tracePt t="64449" x="6856413" y="4972050"/>
          <p14:tracePt t="64456" x="6856413" y="4946650"/>
          <p14:tracePt t="64465" x="6856413" y="4919663"/>
          <p14:tracePt t="64472" x="6856413" y="4886325"/>
          <p14:tracePt t="64481" x="6848475" y="4843463"/>
          <p14:tracePt t="64489" x="6838950" y="4818063"/>
          <p14:tracePt t="64527" x="6797675" y="4741863"/>
          <p14:tracePt t="64528" x="6788150" y="4733925"/>
          <p14:tracePt t="64536" x="6780213" y="4724400"/>
          <p14:tracePt t="64545" x="6770688" y="4716463"/>
          <p14:tracePt t="64553" x="6770688" y="4699000"/>
          <p14:tracePt t="64561" x="6762750" y="4683125"/>
          <p14:tracePt t="64569" x="6745288" y="4665663"/>
          <p14:tracePt t="64577" x="6729413" y="4640263"/>
          <p14:tracePt t="64584" x="6704013" y="4614863"/>
          <p14:tracePt t="64593" x="6686550" y="4597400"/>
          <p14:tracePt t="64601" x="6669088" y="4564063"/>
          <p14:tracePt t="64609" x="6661150" y="4554538"/>
          <p14:tracePt t="64617" x="6635750" y="4529138"/>
          <p14:tracePt t="64624" x="6626225" y="4521200"/>
          <p14:tracePt t="64633" x="6618288" y="4513263"/>
          <p14:tracePt t="64640" x="6610350" y="4495800"/>
          <p14:tracePt t="64649" x="6600825" y="4486275"/>
          <p14:tracePt t="64656" x="6592888" y="4478338"/>
          <p14:tracePt t="64665" x="6584950" y="4470400"/>
          <p14:tracePt t="64672" x="6567488" y="4460875"/>
          <p14:tracePt t="64681" x="6550025" y="4445000"/>
          <p14:tracePt t="64688" x="6516688" y="4427538"/>
          <p14:tracePt t="64697" x="6499225" y="4419600"/>
          <p14:tracePt t="64705" x="6473825" y="4410075"/>
          <p14:tracePt t="64713" x="6448425" y="4402138"/>
          <p14:tracePt t="64721" x="6415088" y="4376738"/>
          <p14:tracePt t="64728" x="6389688" y="4368800"/>
          <p14:tracePt t="64745" x="6364288" y="4368800"/>
          <p14:tracePt t="64752" x="6346825" y="4368800"/>
          <p14:tracePt t="64761" x="6321425" y="4359275"/>
          <p14:tracePt t="64768" x="6296025" y="4351338"/>
          <p14:tracePt t="64777" x="6286500" y="4341813"/>
          <p14:tracePt t="64785" x="6261100" y="4341813"/>
          <p14:tracePt t="64793" x="6253163" y="4341813"/>
          <p14:tracePt t="64801" x="6245225" y="4341813"/>
          <p14:tracePt t="64808" x="6227763" y="4341813"/>
          <p14:tracePt t="64817" x="6219825" y="4341813"/>
          <p14:tracePt t="64824" x="6219825" y="4333875"/>
          <p14:tracePt t="64833" x="6194425" y="4333875"/>
          <p14:tracePt t="64840" x="6184900" y="4333875"/>
          <p14:tracePt t="64849" x="6159500" y="4333875"/>
          <p14:tracePt t="64857" x="6142038" y="4333875"/>
          <p14:tracePt t="64865" x="6126163" y="4333875"/>
          <p14:tracePt t="64873" x="6108700" y="4333875"/>
          <p14:tracePt t="64881" x="6075363" y="4333875"/>
          <p14:tracePt t="64889" x="6065838" y="4341813"/>
          <p14:tracePt t="64897" x="6040438" y="4341813"/>
          <p14:tracePt t="64904" x="6024563" y="4351338"/>
          <p14:tracePt t="64913" x="5989638" y="4359275"/>
          <p14:tracePt t="64921" x="5972175" y="4368800"/>
          <p14:tracePt t="64929" x="5946775" y="4384675"/>
          <p14:tracePt t="64936" x="5921375" y="4394200"/>
          <p14:tracePt t="64945" x="5905500" y="4402138"/>
          <p14:tracePt t="64953" x="5888038" y="4419600"/>
          <p14:tracePt t="64961" x="5862638" y="4435475"/>
          <p14:tracePt t="64969" x="5837238" y="4452938"/>
          <p14:tracePt t="64977" x="5811838" y="4470400"/>
          <p14:tracePt t="64985" x="5786438" y="4486275"/>
          <p14:tracePt t="64993" x="5751513" y="4521200"/>
          <p14:tracePt t="65001" x="5726113" y="4529138"/>
          <p14:tracePt t="65008" x="5700713" y="4554538"/>
          <p14:tracePt t="65017" x="5692775" y="4564063"/>
          <p14:tracePt t="65030" x="5667375" y="4589463"/>
          <p14:tracePt t="65032" x="5657850" y="4597400"/>
          <p14:tracePt t="65040" x="5641975" y="4622800"/>
          <p14:tracePt t="65048" x="5624513" y="4640263"/>
          <p14:tracePt t="65057" x="5607050" y="4665663"/>
          <p14:tracePt t="65065" x="5591175" y="4683125"/>
          <p14:tracePt t="65072" x="5581650" y="4691063"/>
          <p14:tracePt t="65080" x="5565775" y="4708525"/>
          <p14:tracePt t="65089" x="5565775" y="4733925"/>
          <p14:tracePt t="65097" x="5548313" y="4749800"/>
          <p14:tracePt t="65104" x="5522913" y="4784725"/>
          <p14:tracePt t="65113" x="5513388" y="4802188"/>
          <p14:tracePt t="65121" x="5505450" y="4827588"/>
          <p14:tracePt t="65129" x="5487988" y="4868863"/>
          <p14:tracePt t="65137" x="5480050" y="4894263"/>
          <p14:tracePt t="65145" x="5480050" y="4929188"/>
          <p14:tracePt t="65153" x="5472113" y="4954588"/>
          <p14:tracePt t="65160" x="5472113" y="4972050"/>
          <p14:tracePt t="65169" x="5472113" y="4997450"/>
          <p14:tracePt t="65177" x="5472113" y="5022850"/>
          <p14:tracePt t="65185" x="5462588" y="5056188"/>
          <p14:tracePt t="65192" x="5462588" y="5064125"/>
          <p14:tracePt t="65201" x="5446713" y="5091113"/>
          <p14:tracePt t="65209" x="5446713" y="5124450"/>
          <p14:tracePt t="65217" x="5446713" y="5132388"/>
          <p14:tracePt t="65225" x="5446713" y="5167313"/>
          <p14:tracePt t="65233" x="5446713" y="5192713"/>
          <p14:tracePt t="65240" x="5446713" y="5218113"/>
          <p14:tracePt t="65249" x="5454650" y="5243513"/>
          <p14:tracePt t="65257" x="5487988" y="5302250"/>
          <p14:tracePt t="65265" x="5487988" y="5311775"/>
          <p14:tracePt t="65273" x="5497513" y="5337175"/>
          <p14:tracePt t="65280" x="5505450" y="5370513"/>
          <p14:tracePt t="65288" x="5522913" y="5387975"/>
          <p14:tracePt t="65297" x="5530850" y="5405438"/>
          <p14:tracePt t="65304" x="5538788" y="5421313"/>
          <p14:tracePt t="65313" x="5548313" y="5446713"/>
          <p14:tracePt t="65321" x="5565775" y="5464175"/>
          <p14:tracePt t="65329" x="5573713" y="5472113"/>
          <p14:tracePt t="65337" x="5581650" y="5481638"/>
          <p14:tracePt t="65345" x="5591175" y="5497513"/>
          <p14:tracePt t="65361" x="5607050" y="5514975"/>
          <p14:tracePt t="65369" x="5616575" y="5524500"/>
          <p14:tracePt t="65376" x="5632450" y="5532438"/>
          <p14:tracePt t="65385" x="5657850" y="5549900"/>
          <p14:tracePt t="65393" x="5683250" y="5565775"/>
          <p14:tracePt t="65401" x="5700713" y="5575300"/>
          <p14:tracePt t="65409" x="5735638" y="5591175"/>
          <p14:tracePt t="65416" x="5776913" y="5608638"/>
          <p14:tracePt t="65425" x="5802313" y="5616575"/>
          <p14:tracePt t="65433" x="5827713" y="5634038"/>
          <p14:tracePt t="65440" x="5880100" y="5651500"/>
          <p14:tracePt t="65449" x="5895975" y="5659438"/>
          <p14:tracePt t="65457" x="5930900" y="5659438"/>
          <p14:tracePt t="65465" x="5956300" y="5676900"/>
          <p14:tracePt t="65473" x="5989638" y="5684838"/>
          <p14:tracePt t="65480" x="6007100" y="5694363"/>
          <p14:tracePt t="65489" x="6040438" y="5702300"/>
          <p14:tracePt t="65497" x="6091238" y="5719763"/>
          <p14:tracePt t="65505" x="6116638" y="5719763"/>
          <p14:tracePt t="65513" x="6159500" y="5727700"/>
          <p14:tracePt t="65521" x="6176963" y="5735638"/>
          <p14:tracePt t="65529" x="6210300" y="5735638"/>
          <p14:tracePt t="65537" x="6235700" y="5735638"/>
          <p14:tracePt t="65545" x="6245225" y="5735638"/>
          <p14:tracePt t="65552" x="6286500" y="5735638"/>
          <p14:tracePt t="65560" x="6311900" y="5735638"/>
          <p14:tracePt t="65568" x="6329363" y="5735638"/>
          <p14:tracePt t="65577" x="6338888" y="5735638"/>
          <p14:tracePt t="65585" x="6364288" y="5735638"/>
          <p14:tracePt t="65593" x="6397625" y="5719763"/>
          <p14:tracePt t="65600" x="6405563" y="5719763"/>
          <p14:tracePt t="65609" x="6415088" y="5710238"/>
          <p14:tracePt t="65617" x="6423025" y="5710238"/>
          <p14:tracePt t="65625" x="6440488" y="5702300"/>
          <p14:tracePt t="65633" x="6465888" y="5676900"/>
          <p14:tracePt t="65640" x="6483350" y="5659438"/>
          <p14:tracePt t="65649" x="6491288" y="5651500"/>
          <p14:tracePt t="65657" x="6516688" y="5626100"/>
          <p14:tracePt t="65665" x="6524625" y="5600700"/>
          <p14:tracePt t="65673" x="6550025" y="5575300"/>
          <p14:tracePt t="65681" x="6567488" y="5532438"/>
          <p14:tracePt t="65688" x="6592888" y="5489575"/>
          <p14:tracePt t="65697" x="6610350" y="5456238"/>
          <p14:tracePt t="65704" x="6643688" y="5395913"/>
          <p14:tracePt t="65713" x="6653213" y="5370513"/>
          <p14:tracePt t="65721" x="6661150" y="5337175"/>
          <p14:tracePt t="65729" x="6661150" y="5311775"/>
          <p14:tracePt t="65737" x="6669088" y="5286375"/>
          <p14:tracePt t="65744" x="6669088" y="5260975"/>
          <p14:tracePt t="65752" x="6686550" y="5226050"/>
          <p14:tracePt t="65761" x="6694488" y="5208588"/>
          <p14:tracePt t="65769" x="6694488" y="5167313"/>
          <p14:tracePt t="65776" x="6694488" y="5141913"/>
          <p14:tracePt t="65785" x="6704013" y="5124450"/>
          <p14:tracePt t="65793" x="6704013" y="5091113"/>
          <p14:tracePt t="65801" x="6704013" y="5064125"/>
          <p14:tracePt t="65809" x="6704013" y="5056188"/>
          <p14:tracePt t="65817" x="6704013" y="5013325"/>
          <p14:tracePt t="65824" x="6704013" y="4979988"/>
          <p14:tracePt t="65833" x="6704013" y="4946650"/>
          <p14:tracePt t="65840" x="6704013" y="4937125"/>
          <p14:tracePt t="65849" x="6704013" y="4903788"/>
          <p14:tracePt t="65857" x="6704013" y="4868863"/>
          <p14:tracePt t="65864" x="6704013" y="4827588"/>
          <p14:tracePt t="65873" x="6704013" y="4810125"/>
          <p14:tracePt t="65880" x="6694488" y="4802188"/>
          <p14:tracePt t="65889" x="6686550" y="4775200"/>
          <p14:tracePt t="65904" x="6669088" y="4741863"/>
          <p14:tracePt t="65921" x="6669088" y="4724400"/>
          <p14:tracePt t="65929" x="6661150" y="4724400"/>
          <p14:tracePt t="65937" x="6653213" y="4708525"/>
          <p14:tracePt t="65944" x="6643688" y="4708525"/>
          <p14:tracePt t="65953" x="6643688" y="4691063"/>
          <p14:tracePt t="65960" x="6626225" y="4673600"/>
          <p14:tracePt t="65969" x="6610350" y="4657725"/>
          <p14:tracePt t="65977" x="6575425" y="4630738"/>
          <p14:tracePt t="65985" x="6567488" y="4630738"/>
          <p14:tracePt t="65992" x="6542088" y="4614863"/>
          <p14:tracePt t="66001" x="6499225" y="4589463"/>
          <p14:tracePt t="66009" x="6473825" y="4579938"/>
          <p14:tracePt t="66017" x="6430963" y="4546600"/>
          <p14:tracePt t="66037" x="6380163" y="4529138"/>
          <p14:tracePt t="66041" x="6338888" y="4513263"/>
          <p14:tracePt t="66049" x="6329363" y="4513263"/>
          <p14:tracePt t="66057" x="6303963" y="4513263"/>
          <p14:tracePt t="66065" x="6296025" y="4513263"/>
          <p14:tracePt t="66072" x="6286500" y="4513263"/>
          <p14:tracePt t="66081" x="6261100" y="4513263"/>
          <p14:tracePt t="66089" x="6235700" y="4503738"/>
          <p14:tracePt t="66096" x="6219825" y="4503738"/>
          <p14:tracePt t="66104" x="6202363" y="4503738"/>
          <p14:tracePt t="66112" x="6184900" y="4503738"/>
          <p14:tracePt t="66120" x="6151563" y="4503738"/>
          <p14:tracePt t="66128" x="6116638" y="4503738"/>
          <p14:tracePt t="66136" x="6100763" y="4503738"/>
          <p14:tracePt t="66144" x="6083300" y="4503738"/>
          <p14:tracePt t="66153" x="6075363" y="4503738"/>
          <p14:tracePt t="66160" x="6049963" y="4503738"/>
          <p14:tracePt t="66169" x="6032500" y="4503738"/>
          <p14:tracePt t="66185" x="5997575" y="4503738"/>
          <p14:tracePt t="66193" x="5964238" y="4529138"/>
          <p14:tracePt t="66200" x="5956300" y="4529138"/>
          <p14:tracePt t="66209" x="5938838" y="4546600"/>
          <p14:tracePt t="66217" x="5905500" y="4564063"/>
          <p14:tracePt t="66225" x="5870575" y="4579938"/>
          <p14:tracePt t="66233" x="5827713" y="4614863"/>
          <p14:tracePt t="66240" x="5794375" y="4648200"/>
          <p14:tracePt t="66249" x="5726113" y="4691063"/>
          <p14:tracePt t="66257" x="5700713" y="4716463"/>
          <p14:tracePt t="66264" x="5667375" y="4759325"/>
          <p14:tracePt t="66272" x="5632450" y="4810125"/>
          <p14:tracePt t="66281" x="5607050" y="4852988"/>
          <p14:tracePt t="66288" x="5581650" y="4894263"/>
          <p14:tracePt t="66297" x="5556250" y="4937125"/>
          <p14:tracePt t="66305" x="5530850" y="4979988"/>
          <p14:tracePt t="66312" x="5487988" y="5013325"/>
          <p14:tracePt t="66321" x="5472113" y="5048250"/>
          <p14:tracePt t="66328" x="5472113" y="5081588"/>
          <p14:tracePt t="66337" x="5446713" y="5116513"/>
          <p14:tracePt t="66344" x="5446713" y="5149850"/>
          <p14:tracePt t="66353" x="5437188" y="5183188"/>
          <p14:tracePt t="66360" x="5437188" y="5192713"/>
          <p14:tracePt t="66368" x="5437188" y="5235575"/>
          <p14:tracePt t="66377" x="5429250" y="5268913"/>
          <p14:tracePt t="66385" x="5429250" y="5302250"/>
          <p14:tracePt t="66393" x="5429250" y="5319713"/>
          <p14:tracePt t="66400" x="5429250" y="5345113"/>
          <p14:tracePt t="66409" x="5429250" y="5387975"/>
          <p14:tracePt t="66416" x="5429250" y="5421313"/>
          <p14:tracePt t="66424" x="5429250" y="5464175"/>
          <p14:tracePt t="66433" x="5437188" y="5507038"/>
          <p14:tracePt t="66441" x="5454650" y="5557838"/>
          <p14:tracePt t="66449" x="5472113" y="5608638"/>
          <p14:tracePt t="66457" x="5480050" y="5626100"/>
          <p14:tracePt t="66465" x="5497513" y="5659438"/>
          <p14:tracePt t="66473" x="5513388" y="5684838"/>
          <p14:tracePt t="66480" x="5522913" y="5702300"/>
          <p14:tracePt t="66489" x="5538788" y="5727700"/>
          <p14:tracePt t="66497" x="5538788" y="5735638"/>
          <p14:tracePt t="66505" x="5556250" y="5770563"/>
          <p14:tracePt t="66513" x="5565775" y="5788025"/>
          <p14:tracePt t="66521" x="5573713" y="5795963"/>
          <p14:tracePt t="66529" x="5591175" y="5803900"/>
          <p14:tracePt t="66536" x="5591175" y="5821363"/>
          <p14:tracePt t="66545" x="5616575" y="5838825"/>
          <p14:tracePt t="66552" x="5624513" y="5854700"/>
          <p14:tracePt t="66561" x="5649913" y="5880100"/>
          <p14:tracePt t="66569" x="5667375" y="5889625"/>
          <p14:tracePt t="66577" x="5667375" y="5897563"/>
          <p14:tracePt t="66585" x="5692775" y="5922963"/>
          <p14:tracePt t="66593" x="5700713" y="5922963"/>
          <p14:tracePt t="66601" x="5700713" y="5932488"/>
          <p14:tracePt t="66608" x="5718175" y="5940425"/>
          <p14:tracePt t="66624" x="5735638" y="5940425"/>
          <p14:tracePt t="66633" x="5735638" y="5948363"/>
          <p14:tracePt t="66641" x="5743575" y="5948363"/>
          <p14:tracePt t="66673" x="5751513" y="5948363"/>
          <p14:tracePt t="66689" x="5776913" y="5948363"/>
          <p14:tracePt t="66697" x="5786438" y="5948363"/>
          <p14:tracePt t="66705" x="5811838" y="5948363"/>
          <p14:tracePt t="66712" x="5837238" y="5948363"/>
          <p14:tracePt t="66721" x="5862638" y="5948363"/>
          <p14:tracePt t="66728" x="5895975" y="5948363"/>
          <p14:tracePt t="66736" x="5930900" y="5948363"/>
          <p14:tracePt t="66745" x="5956300" y="5948363"/>
          <p14:tracePt t="66753" x="5972175" y="5948363"/>
          <p14:tracePt t="66761" x="5989638" y="5948363"/>
          <p14:tracePt t="66768" x="5997575" y="5948363"/>
          <p14:tracePt t="66777" x="6015038" y="5948363"/>
          <p14:tracePt t="66784" x="6024563" y="5948363"/>
          <p14:tracePt t="66809" x="6032500" y="5948363"/>
          <p14:tracePt t="66817" x="6040438" y="5948363"/>
          <p14:tracePt t="66825" x="6049963" y="5940425"/>
          <p14:tracePt t="66841" x="6065838" y="5940425"/>
          <p14:tracePt t="66857" x="6083300" y="5932488"/>
          <p14:tracePt t="67873" x="6100763" y="5915025"/>
          <p14:tracePt t="67881" x="6134100" y="5889625"/>
          <p14:tracePt t="67889" x="6142038" y="5880100"/>
          <p14:tracePt t="67897" x="6159500" y="5854700"/>
          <p14:tracePt t="67905" x="6167438" y="5838825"/>
          <p14:tracePt t="67913" x="6176963" y="5829300"/>
          <p14:tracePt t="67921" x="6194425" y="5803900"/>
          <p14:tracePt t="67929" x="6202363" y="5778500"/>
          <p14:tracePt t="67936" x="6202363" y="5761038"/>
          <p14:tracePt t="67945" x="6202363" y="5745163"/>
          <p14:tracePt t="67952" x="6202363" y="5727700"/>
          <p14:tracePt t="67961" x="6210300" y="5702300"/>
          <p14:tracePt t="67968" x="6210300" y="5694363"/>
          <p14:tracePt t="67977" x="6210300" y="5668963"/>
          <p14:tracePt t="67984" x="6227763" y="5641975"/>
          <p14:tracePt t="67993" x="6235700" y="5634038"/>
          <p14:tracePt t="68001" x="6235700" y="5616575"/>
          <p14:tracePt t="68008" x="6245225" y="5591175"/>
          <p14:tracePt t="68029" x="6245225" y="5575300"/>
          <p14:tracePt t="68033" x="6253163" y="5557838"/>
          <p14:tracePt t="68040" x="6261100" y="5540375"/>
          <p14:tracePt t="68065" x="6261100" y="5532438"/>
          <p14:tracePt t="68105" x="6261100" y="5524500"/>
          <p14:tracePt t="68177" x="6245225" y="5524500"/>
          <p14:tracePt t="68201" x="6235700" y="5524500"/>
          <p14:tracePt t="68217" x="6219825" y="5532438"/>
          <p14:tracePt t="68233" x="6210300" y="5549900"/>
          <p14:tracePt t="68249" x="6202363" y="5557838"/>
          <p14:tracePt t="68257" x="6202363" y="5565775"/>
          <p14:tracePt t="68265" x="6202363" y="5575300"/>
          <p14:tracePt t="68272" x="6202363" y="5583238"/>
          <p14:tracePt t="68353" x="6202363" y="5600700"/>
          <p14:tracePt t="68641" x="6202363" y="5608638"/>
          <p14:tracePt t="68656" x="6202363" y="5626100"/>
          <p14:tracePt t="68665" x="6202363" y="5634038"/>
          <p14:tracePt t="68681" x="6202363" y="5641975"/>
          <p14:tracePt t="68689" x="6202363" y="5651500"/>
          <p14:tracePt t="68705" x="6210300" y="5668963"/>
          <p14:tracePt t="70633" x="6219825" y="5651500"/>
          <p14:tracePt t="70641" x="6219825" y="5641975"/>
          <p14:tracePt t="70649" x="6235700" y="5626100"/>
          <p14:tracePt t="70657" x="6245225" y="5608638"/>
          <p14:tracePt t="70664" x="6245225" y="5600700"/>
          <p14:tracePt t="70672" x="6253163" y="5583238"/>
          <p14:tracePt t="70680" x="6253163" y="5575300"/>
          <p14:tracePt t="70688" x="6253163" y="5565775"/>
          <p14:tracePt t="70704" x="6253163" y="5549900"/>
          <p14:tracePt t="70713" x="6253163" y="5532438"/>
          <p14:tracePt t="70729" x="6253163" y="5514975"/>
          <p14:tracePt t="70736" x="6253163" y="5507038"/>
          <p14:tracePt t="70745" x="6261100" y="5472113"/>
          <p14:tracePt t="70752" x="6270625" y="5464175"/>
          <p14:tracePt t="70761" x="6270625" y="5456238"/>
          <p14:tracePt t="70768" x="6270625" y="5438775"/>
          <p14:tracePt t="70776" x="6270625" y="5430838"/>
          <p14:tracePt t="70785" x="6278563" y="5413375"/>
          <p14:tracePt t="70792" x="6278563" y="5395913"/>
          <p14:tracePt t="70801" x="6278563" y="5362575"/>
          <p14:tracePt t="70809" x="6286500" y="5362575"/>
          <p14:tracePt t="70816" x="6286500" y="5353050"/>
          <p14:tracePt t="70833" x="6286500" y="5345113"/>
          <p14:tracePt t="70841" x="6286500" y="5337175"/>
          <p14:tracePt t="70856" x="6286500" y="5327650"/>
          <p14:tracePt t="70864" x="6286500" y="5319713"/>
          <p14:tracePt t="70873" x="6286500" y="5311775"/>
          <p14:tracePt t="70881" x="6286500" y="5294313"/>
          <p14:tracePt t="70888" x="6286500" y="5286375"/>
          <p14:tracePt t="70896" x="6296025" y="5268913"/>
          <p14:tracePt t="70904" x="6303963" y="5260975"/>
          <p14:tracePt t="70912" x="6303963" y="5251450"/>
          <p14:tracePt t="70920" x="6311900" y="5235575"/>
          <p14:tracePt t="70936" x="6311900" y="5226050"/>
          <p14:tracePt t="70977" x="6311900" y="5208588"/>
          <p14:tracePt t="71001" x="6311900" y="5200650"/>
          <p14:tracePt t="71017" x="6321425" y="5192713"/>
          <p14:tracePt t="71033" x="6321425" y="5175250"/>
          <p14:tracePt t="71056" x="6338888" y="5157788"/>
          <p14:tracePt t="71080" x="6346825" y="5149850"/>
          <p14:tracePt t="71097" x="6346825" y="5141913"/>
          <p14:tracePt t="71577" x="6346825" y="5132388"/>
          <p14:tracePt t="71649" x="6346825" y="5124450"/>
          <p14:tracePt t="71657" x="6346825" y="5099050"/>
          <p14:tracePt t="71664" x="6354763" y="5099050"/>
          <p14:tracePt t="71673" x="6364288" y="5081588"/>
          <p14:tracePt t="71680" x="6364288" y="5073650"/>
          <p14:tracePt t="71689" x="6397625" y="5038725"/>
          <p14:tracePt t="71696" x="6405563" y="5030788"/>
          <p14:tracePt t="71705" x="6415088" y="5013325"/>
          <p14:tracePt t="71720" x="6430963" y="4987925"/>
          <p14:tracePt t="71729" x="6440488" y="4972050"/>
          <p14:tracePt t="71737" x="6448425" y="4972050"/>
          <p14:tracePt t="71745" x="6456363" y="4962525"/>
          <p14:tracePt t="71752" x="6456363" y="4946650"/>
          <p14:tracePt t="71760" x="6465888" y="4919663"/>
          <p14:tracePt t="71768" x="6473825" y="4911725"/>
          <p14:tracePt t="71776" x="6499225" y="4886325"/>
          <p14:tracePt t="71784" x="6499225" y="4878388"/>
          <p14:tracePt t="71792" x="6524625" y="4843463"/>
          <p14:tracePt t="71801" x="6534150" y="4843463"/>
          <p14:tracePt t="71808" x="6542088" y="4835525"/>
          <p14:tracePt t="71816" x="6542088" y="4810125"/>
          <p14:tracePt t="71824" x="6584950" y="4775200"/>
          <p14:tracePt t="71833" x="6584950" y="4759325"/>
          <p14:tracePt t="71841" x="6600825" y="4749800"/>
          <p14:tracePt t="71848" x="6618288" y="4733925"/>
          <p14:tracePt t="71857" x="6635750" y="4708525"/>
          <p14:tracePt t="71864" x="6653213" y="4691063"/>
          <p14:tracePt t="71872" x="6686550" y="4665663"/>
          <p14:tracePt t="71880" x="6704013" y="4640263"/>
          <p14:tracePt t="71889" x="6719888" y="4630738"/>
          <p14:tracePt t="71896" x="6745288" y="4605338"/>
          <p14:tracePt t="71905" x="6788150" y="4564063"/>
          <p14:tracePt t="71912" x="6823075" y="4546600"/>
          <p14:tracePt t="71920" x="6831013" y="4538663"/>
          <p14:tracePt t="71928" x="6838950" y="4529138"/>
          <p14:tracePt t="71936" x="6864350" y="4521200"/>
          <p14:tracePt t="71944" x="6873875" y="4513263"/>
          <p14:tracePt t="71953" x="6881813" y="4503738"/>
          <p14:tracePt t="71960" x="6899275" y="4503738"/>
          <p14:tracePt t="71968" x="6924675" y="4495800"/>
          <p14:tracePt t="71977" x="6932613" y="4486275"/>
          <p14:tracePt t="71992" x="6958013" y="4486275"/>
          <p14:tracePt t="72000" x="6967538" y="4486275"/>
          <p14:tracePt t="72009" x="6983413" y="4486275"/>
          <p14:tracePt t="72016" x="7000875" y="4486275"/>
          <p14:tracePt t="72036" x="7034213" y="4478338"/>
          <p14:tracePt t="72040" x="7069138" y="4470400"/>
          <p14:tracePt t="72048" x="7094538" y="4470400"/>
          <p14:tracePt t="72057" x="7112000" y="4470400"/>
          <p14:tracePt t="72064" x="7137400" y="4452938"/>
          <p14:tracePt t="72072" x="7153275" y="4452938"/>
          <p14:tracePt t="72081" x="7170738" y="4452938"/>
          <p14:tracePt t="72088" x="7188200" y="4452938"/>
          <p14:tracePt t="72097" x="7204075" y="4452938"/>
          <p14:tracePt t="72104" x="7221538" y="4452938"/>
          <p14:tracePt t="72112" x="7229475" y="4452938"/>
          <p14:tracePt t="72121" x="7246938" y="4452938"/>
          <p14:tracePt t="72128" x="7272338" y="4452938"/>
          <p14:tracePt t="72136" x="7297738" y="4460875"/>
          <p14:tracePt t="72153" x="7332663" y="4478338"/>
          <p14:tracePt t="72168" x="7358063" y="4486275"/>
          <p14:tracePt t="72176" x="7366000" y="4495800"/>
          <p14:tracePt t="72185" x="7366000" y="4503738"/>
          <p14:tracePt t="72193" x="7383463" y="4513263"/>
          <p14:tracePt t="72201" x="7400925" y="4521200"/>
          <p14:tracePt t="72209" x="7408863" y="4529138"/>
          <p14:tracePt t="72216" x="7434263" y="4546600"/>
          <p14:tracePt t="72225" x="7451725" y="4564063"/>
          <p14:tracePt t="72233" x="7467600" y="4564063"/>
          <p14:tracePt t="72240" x="7467600" y="4572000"/>
          <p14:tracePt t="72248" x="7485063" y="4579938"/>
          <p14:tracePt t="72257" x="7502525" y="4597400"/>
          <p14:tracePt t="72272" x="7510463" y="4605338"/>
          <p14:tracePt t="72280" x="7510463" y="4614863"/>
          <p14:tracePt t="72289" x="7518400" y="4622800"/>
          <p14:tracePt t="72296" x="7527925" y="4630738"/>
          <p14:tracePt t="72305" x="7527925" y="4648200"/>
          <p14:tracePt t="72313" x="7535863" y="4665663"/>
          <p14:tracePt t="72329" x="7545388" y="4683125"/>
          <p14:tracePt t="72337" x="7553325" y="4699000"/>
          <p14:tracePt t="72344" x="7570788" y="4716463"/>
          <p14:tracePt t="72352" x="7570788" y="4733925"/>
          <p14:tracePt t="72360" x="7570788" y="4741863"/>
          <p14:tracePt t="72369" x="7570788" y="4749800"/>
          <p14:tracePt t="72377" x="7570788" y="4759325"/>
          <p14:tracePt t="72384" x="7578725" y="4767263"/>
          <p14:tracePt t="72393" x="7578725" y="4784725"/>
          <p14:tracePt t="72400" x="7578725" y="4802188"/>
          <p14:tracePt t="72417" x="7578725" y="4818063"/>
          <p14:tracePt t="72424" x="7578725" y="4835525"/>
          <p14:tracePt t="72432" x="7586663" y="4852988"/>
          <p14:tracePt t="72440" x="7586663" y="4860925"/>
          <p14:tracePt t="72448" x="7586663" y="4868863"/>
          <p14:tracePt t="72456" x="7586663" y="4886325"/>
          <p14:tracePt t="72464" x="7586663" y="4903788"/>
          <p14:tracePt t="72481" x="7586663" y="4929188"/>
          <p14:tracePt t="72488" x="7586663" y="4937125"/>
          <p14:tracePt t="72505" x="7586663" y="4954588"/>
          <p14:tracePt t="72513" x="7586663" y="4962525"/>
          <p14:tracePt t="72528" x="7586663" y="4972050"/>
          <p14:tracePt t="72536" x="7586663" y="4979988"/>
          <p14:tracePt t="72545" x="7586663" y="4997450"/>
          <p14:tracePt t="72552" x="7586663" y="5022850"/>
          <p14:tracePt t="72560" x="7586663" y="5030788"/>
          <p14:tracePt t="72568" x="7586663" y="5056188"/>
          <p14:tracePt t="72576" x="7586663" y="5073650"/>
          <p14:tracePt t="72585" x="7586663" y="5091113"/>
          <p14:tracePt t="72592" x="7586663" y="5099050"/>
          <p14:tracePt t="72600" x="7586663" y="5106988"/>
          <p14:tracePt t="72609" x="7586663" y="5124450"/>
          <p14:tracePt t="72617" x="7586663" y="5132388"/>
          <p14:tracePt t="72633" x="7586663" y="5141913"/>
          <p14:tracePt t="72649" x="7586663" y="5157788"/>
          <p14:tracePt t="72657" x="7586663" y="5167313"/>
          <p14:tracePt t="72680" x="7578725" y="5175250"/>
          <p14:tracePt t="72696" x="7570788" y="5200650"/>
          <p14:tracePt t="72704" x="7561263" y="5200650"/>
          <p14:tracePt t="72712" x="7553325" y="5208588"/>
          <p14:tracePt t="72721" x="7545388" y="5218113"/>
          <p14:tracePt t="72729" x="7527925" y="5226050"/>
          <p14:tracePt t="72736" x="7518400" y="5235575"/>
          <p14:tracePt t="72744" x="7502525" y="5251450"/>
          <p14:tracePt t="72761" x="7477125" y="5260975"/>
          <p14:tracePt t="72769" x="7467600" y="5260975"/>
          <p14:tracePt t="72776" x="7459663" y="5268913"/>
          <p14:tracePt t="72784" x="7442200" y="5286375"/>
          <p14:tracePt t="72793" x="7426325" y="5286375"/>
          <p14:tracePt t="72801" x="7408863" y="5311775"/>
          <p14:tracePt t="72809" x="7400925" y="5311775"/>
          <p14:tracePt t="72816" x="7383463" y="5311775"/>
          <p14:tracePt t="72825" x="7366000" y="5311775"/>
          <p14:tracePt t="72832" x="7358063" y="5327650"/>
          <p14:tracePt t="72841" x="7348538" y="5337175"/>
          <p14:tracePt t="72849" x="7332663" y="5337175"/>
          <p14:tracePt t="72857" x="7323138" y="5337175"/>
          <p14:tracePt t="72864" x="7307263" y="5345113"/>
          <p14:tracePt t="72872" x="7289800" y="5353050"/>
          <p14:tracePt t="72880" x="7272338" y="5353050"/>
          <p14:tracePt t="72889" x="7256463" y="5362575"/>
          <p14:tracePt t="72896" x="7229475" y="5362575"/>
          <p14:tracePt t="72923" x="7213600" y="5370513"/>
          <p14:tracePt t="72929" x="7188200" y="5370513"/>
          <p14:tracePt t="72945" x="7178675" y="5370513"/>
          <p14:tracePt t="72961" x="7162800" y="5370513"/>
          <p14:tracePt t="72968" x="7153275" y="5370513"/>
          <p14:tracePt t="72984" x="7137400" y="5370513"/>
          <p14:tracePt t="72992" x="7127875" y="5370513"/>
          <p14:tracePt t="73001" x="7119938" y="5362575"/>
          <p14:tracePt t="73009" x="7102475" y="5345113"/>
          <p14:tracePt t="73016" x="7085013" y="5327650"/>
          <p14:tracePt t="73025" x="7059613" y="5311775"/>
          <p14:tracePt t="73032" x="7059613" y="5302250"/>
          <p14:tracePt t="73040" x="7043738" y="5294313"/>
          <p14:tracePt t="73048" x="7026275" y="5268913"/>
          <p14:tracePt t="73056" x="7026275" y="5260975"/>
          <p14:tracePt t="73065" x="7008813" y="5251450"/>
          <p14:tracePt t="73072" x="7008813" y="5235575"/>
          <p14:tracePt t="73080" x="7000875" y="5218113"/>
          <p14:tracePt t="73088" x="7000875" y="5192713"/>
          <p14:tracePt t="73096" x="6992938" y="5167313"/>
          <p14:tracePt t="73104" x="6975475" y="5149850"/>
          <p14:tracePt t="73112" x="6967538" y="5106988"/>
          <p14:tracePt t="73120" x="6967538" y="5099050"/>
          <p14:tracePt t="73129" x="6958013" y="5091113"/>
          <p14:tracePt t="73136" x="6958013" y="5073650"/>
          <p14:tracePt t="73144" x="6958013" y="5064125"/>
          <p14:tracePt t="73153" x="6958013" y="5056188"/>
          <p14:tracePt t="73160" x="6958013" y="5038725"/>
          <p14:tracePt t="73168" x="6958013" y="5030788"/>
          <p14:tracePt t="73176" x="6958013" y="5013325"/>
          <p14:tracePt t="73185" x="6958013" y="4997450"/>
          <p14:tracePt t="73192" x="6958013" y="4979988"/>
          <p14:tracePt t="73201" x="6958013" y="4962525"/>
          <p14:tracePt t="73209" x="6958013" y="4929188"/>
          <p14:tracePt t="73217" x="6967538" y="4929188"/>
          <p14:tracePt t="73225" x="6983413" y="4903788"/>
          <p14:tracePt t="73232" x="6992938" y="4886325"/>
          <p14:tracePt t="73241" x="7008813" y="4868863"/>
          <p14:tracePt t="73249" x="7026275" y="4852988"/>
          <p14:tracePt t="73256" x="7051675" y="4818063"/>
          <p14:tracePt t="73264" x="7069138" y="4792663"/>
          <p14:tracePt t="73272" x="7094538" y="4767263"/>
          <p14:tracePt t="73281" x="7127875" y="4724400"/>
          <p14:tracePt t="73288" x="7137400" y="4724400"/>
          <p14:tracePt t="73297" x="7145338" y="4716463"/>
          <p14:tracePt t="73313" x="7145338" y="4708525"/>
          <p14:tracePt t="73321" x="7153275" y="4708525"/>
          <p14:tracePt t="73328" x="7170738" y="4699000"/>
          <p14:tracePt t="73345" x="7170738" y="4691063"/>
          <p14:tracePt t="73352" x="7188200" y="4691063"/>
          <p14:tracePt t="73360" x="7196138" y="4683125"/>
          <p14:tracePt t="73368" x="7204075" y="4683125"/>
          <p14:tracePt t="73376" x="7213600" y="4673600"/>
          <p14:tracePt t="73384" x="7221538" y="4665663"/>
          <p14:tracePt t="73400" x="7229475" y="4657725"/>
          <p14:tracePt t="73408" x="7246938" y="4657725"/>
          <p14:tracePt t="73417" x="7256463" y="4648200"/>
          <p14:tracePt t="73449" x="7264400" y="4640263"/>
          <p14:tracePt t="73472" x="7272338" y="4640263"/>
          <p14:tracePt t="73480" x="7281863" y="4640263"/>
          <p14:tracePt t="73488" x="7297738" y="4640263"/>
          <p14:tracePt t="73504" x="7332663" y="4640263"/>
          <p14:tracePt t="73513" x="7340600" y="4648200"/>
          <p14:tracePt t="73520" x="7358063" y="4657725"/>
          <p14:tracePt t="73529" x="7373938" y="4673600"/>
          <p14:tracePt t="73536" x="7383463" y="4673600"/>
          <p14:tracePt t="73544" x="7400925" y="4683125"/>
          <p14:tracePt t="73552" x="7408863" y="4691063"/>
          <p14:tracePt t="73561" x="7416800" y="4708525"/>
          <p14:tracePt t="73568" x="7434263" y="4708525"/>
          <p14:tracePt t="73577" x="7442200" y="4716463"/>
          <p14:tracePt t="73584" x="7459663" y="4724400"/>
          <p14:tracePt t="73592" x="7477125" y="4741863"/>
          <p14:tracePt t="73600" x="7485063" y="4741863"/>
          <p14:tracePt t="73609" x="7493000" y="4749800"/>
          <p14:tracePt t="73616" x="7493000" y="4759325"/>
          <p14:tracePt t="73624" x="7510463" y="4767263"/>
          <p14:tracePt t="73633" x="7518400" y="4775200"/>
          <p14:tracePt t="73648" x="7527925" y="4802188"/>
          <p14:tracePt t="73664" x="7527925" y="4810125"/>
          <p14:tracePt t="73673" x="7545388" y="4827588"/>
          <p14:tracePt t="73688" x="7545388" y="4835525"/>
          <p14:tracePt t="73697" x="7545388" y="4852988"/>
          <p14:tracePt t="73704" x="7545388" y="4860925"/>
          <p14:tracePt t="73713" x="7545388" y="4868863"/>
          <p14:tracePt t="73721" x="7545388" y="4878388"/>
          <p14:tracePt t="73729" x="7545388" y="4894263"/>
          <p14:tracePt t="73736" x="7545388" y="4911725"/>
          <p14:tracePt t="73745" x="7545388" y="4937125"/>
          <p14:tracePt t="73752" x="7545388" y="4962525"/>
          <p14:tracePt t="73760" x="7545388" y="4979988"/>
          <p14:tracePt t="73769" x="7545388" y="5005388"/>
          <p14:tracePt t="73776" x="7545388" y="5013325"/>
          <p14:tracePt t="73784" x="7545388" y="5022850"/>
          <p14:tracePt t="73801" x="7545388" y="5038725"/>
          <p14:tracePt t="73808" x="7545388" y="5056188"/>
          <p14:tracePt t="73816" x="7535863" y="5056188"/>
          <p14:tracePt t="73825" x="7535863" y="5064125"/>
          <p14:tracePt t="73832" x="7527925" y="5073650"/>
          <p14:tracePt t="73841" x="7518400" y="5091113"/>
          <p14:tracePt t="73848" x="7510463" y="5099050"/>
          <p14:tracePt t="73856" x="7502525" y="5116513"/>
          <p14:tracePt t="73864" x="7493000" y="5124450"/>
          <p14:tracePt t="73873" x="7467600" y="5157788"/>
          <p14:tracePt t="73881" x="7459663" y="5167313"/>
          <p14:tracePt t="73888" x="7451725" y="5183188"/>
          <p14:tracePt t="73896" x="7442200" y="5192713"/>
          <p14:tracePt t="73904" x="7426325" y="5208588"/>
          <p14:tracePt t="73921" x="7408863" y="5226050"/>
          <p14:tracePt t="73929" x="7391400" y="5251450"/>
          <p14:tracePt t="73945" x="7373938" y="5268913"/>
          <p14:tracePt t="73953" x="7366000" y="5276850"/>
          <p14:tracePt t="73961" x="7348538" y="5294313"/>
          <p14:tracePt t="73969" x="7332663" y="5311775"/>
          <p14:tracePt t="73976" x="7315200" y="5327650"/>
          <p14:tracePt t="73985" x="7289800" y="5337175"/>
          <p14:tracePt t="73993" x="7272338" y="5345113"/>
          <p14:tracePt t="74008" x="7239000" y="5353050"/>
          <p14:tracePt t="74030" x="7204075" y="5362575"/>
          <p14:tracePt t="74040" x="7178675" y="5362575"/>
          <p14:tracePt t="74049" x="7162800" y="5362575"/>
          <p14:tracePt t="74056" x="7145338" y="5380038"/>
          <p14:tracePt t="74065" x="7137400" y="5380038"/>
          <p14:tracePt t="74072" x="7127875" y="5380038"/>
          <p14:tracePt t="74080" x="7112000" y="5380038"/>
          <p14:tracePt t="74088" x="7094538" y="5380038"/>
          <p14:tracePt t="74096" x="7077075" y="5380038"/>
          <p14:tracePt t="74105" x="7051675" y="5380038"/>
          <p14:tracePt t="74113" x="7026275" y="5380038"/>
          <p14:tracePt t="74121" x="7008813" y="5380038"/>
          <p14:tracePt t="74129" x="7000875" y="5380038"/>
          <p14:tracePt t="74136" x="6992938" y="5380038"/>
          <p14:tracePt t="74144" x="6983413" y="5370513"/>
          <p14:tracePt t="74169" x="6975475" y="5353050"/>
          <p14:tracePt t="74185" x="6958013" y="5337175"/>
          <p14:tracePt t="74208" x="6950075" y="5311775"/>
          <p14:tracePt t="74233" x="6950075" y="5302250"/>
          <p14:tracePt t="74240" x="6950075" y="5294313"/>
          <p14:tracePt t="74257" x="6942138" y="5286375"/>
          <p14:tracePt t="74264" x="6942138" y="5276850"/>
          <p14:tracePt t="74281" x="6942138" y="5268913"/>
          <p14:tracePt t="74288" x="6942138" y="5251450"/>
          <p14:tracePt t="74304" x="6942138" y="5243513"/>
          <p14:tracePt t="74312" x="6932613" y="5235575"/>
          <p14:tracePt t="74328" x="6924675" y="5226050"/>
          <p14:tracePt t="74352" x="6924675" y="5218113"/>
          <p14:tracePt t="74737" x="6924675" y="5200650"/>
          <p14:tracePt t="74744" x="6924675" y="5192713"/>
          <p14:tracePt t="74752" x="6932613" y="5192713"/>
          <p14:tracePt t="74769" x="6942138" y="5183188"/>
          <p14:tracePt t="74776" x="6950075" y="5175250"/>
          <p14:tracePt t="74793" x="6958013" y="5167313"/>
          <p14:tracePt t="74800" x="6967538" y="5157788"/>
          <p14:tracePt t="74808" x="6983413" y="5149850"/>
          <p14:tracePt t="74816" x="6992938" y="5141913"/>
          <p14:tracePt t="74824" x="7018338" y="5124450"/>
          <p14:tracePt t="74832" x="7034213" y="5116513"/>
          <p14:tracePt t="74841" x="7051675" y="5106988"/>
          <p14:tracePt t="74848" x="7059613" y="5099050"/>
          <p14:tracePt t="74856" x="7094538" y="5081588"/>
          <p14:tracePt t="74864" x="7112000" y="5073650"/>
          <p14:tracePt t="74872" x="7137400" y="5073650"/>
          <p14:tracePt t="74880" x="7137400" y="5064125"/>
          <p14:tracePt t="74888" x="7170738" y="5064125"/>
          <p14:tracePt t="74896" x="7178675" y="5048250"/>
          <p14:tracePt t="74905" x="7204075" y="5038725"/>
          <p14:tracePt t="74912" x="7221538" y="5038725"/>
          <p14:tracePt t="74920" x="7246938" y="5030788"/>
          <p14:tracePt t="74928" x="7256463" y="5022850"/>
          <p14:tracePt t="74936" x="7281863" y="5022850"/>
          <p14:tracePt t="74945" x="7297738" y="5022850"/>
          <p14:tracePt t="74953" x="7307263" y="5005388"/>
          <p14:tracePt t="74960" x="7323138" y="4997450"/>
          <p14:tracePt t="74969" x="7332663" y="4997450"/>
          <p14:tracePt t="74976" x="7348538" y="4997450"/>
          <p14:tracePt t="74984" x="7373938" y="4987925"/>
          <p14:tracePt t="74993" x="7391400" y="4987925"/>
          <p14:tracePt t="75000" x="7400925" y="4979988"/>
          <p14:tracePt t="75008" x="7426325" y="4972050"/>
          <p14:tracePt t="75017" x="7434263" y="4972050"/>
          <p14:tracePt t="75036" x="7459663" y="4962525"/>
          <p14:tracePt t="75040" x="7467600" y="4962525"/>
          <p14:tracePt t="75048" x="7485063" y="4962525"/>
          <p14:tracePt t="75057" x="7510463" y="4954588"/>
          <p14:tracePt t="75072" x="7527925" y="4954588"/>
          <p14:tracePt t="75081" x="7545388" y="4954588"/>
          <p14:tracePt t="75089" x="7561263" y="4954588"/>
          <p14:tracePt t="75097" x="7570788" y="4954588"/>
          <p14:tracePt t="75104" x="7578725" y="4954588"/>
          <p14:tracePt t="75121" x="7596188" y="4954588"/>
          <p14:tracePt t="75137" x="7612063" y="4954588"/>
          <p14:tracePt t="75144" x="7621588" y="4954588"/>
          <p14:tracePt t="75153" x="7637463" y="4954588"/>
          <p14:tracePt t="75160" x="7646988" y="4954588"/>
          <p14:tracePt t="75209" x="7654925" y="4954588"/>
          <p14:tracePt t="75225" x="7672388" y="4954588"/>
          <p14:tracePt t="75232" x="7688263" y="4962525"/>
          <p14:tracePt t="75240" x="7705725" y="4972050"/>
          <p14:tracePt t="75248" x="7715250" y="4972050"/>
          <p14:tracePt t="75256" x="7731125" y="4979988"/>
          <p14:tracePt t="75272" x="7740650" y="4979988"/>
          <p14:tracePt t="75280" x="7748588" y="4979988"/>
          <p14:tracePt t="75305" x="7756525" y="4979988"/>
          <p14:tracePt t="75312" x="7766050" y="4979988"/>
          <p14:tracePt t="75321" x="7773988" y="4979988"/>
          <p14:tracePt t="75344" x="7781925" y="4987925"/>
          <p14:tracePt t="75401" x="7791450" y="4997450"/>
          <p14:tracePt t="75408" x="7799388" y="4997450"/>
          <p14:tracePt t="75513" x="7807325" y="5005388"/>
          <p14:tracePt t="75521" x="7824788" y="5005388"/>
          <p14:tracePt t="78321" x="7842250" y="5005388"/>
          <p14:tracePt t="78336" x="7850188" y="5005388"/>
          <p14:tracePt t="78385" x="7859713" y="5005388"/>
          <p14:tracePt t="78728" x="7867650" y="5005388"/>
          <p14:tracePt t="78737" x="7875588" y="5005388"/>
          <p14:tracePt t="78745" x="7885113" y="5005388"/>
          <p14:tracePt t="78752" x="7893050" y="5005388"/>
          <p14:tracePt t="78784" x="7910513" y="5005388"/>
          <p14:tracePt t="78792" x="7926388" y="4987925"/>
          <p14:tracePt t="78800" x="7935913" y="4987925"/>
          <p14:tracePt t="78809" x="7935913" y="4979988"/>
          <p14:tracePt t="78816" x="7961313" y="4972050"/>
          <p14:tracePt t="78832" x="7969250" y="4962525"/>
          <p14:tracePt t="78849" x="7977188" y="4954588"/>
          <p14:tracePt t="78857" x="7986713" y="4946650"/>
          <p14:tracePt t="78872" x="8004175" y="4937125"/>
          <p14:tracePt t="78889" x="8020050" y="4929188"/>
          <p14:tracePt t="78896" x="8029575" y="4929188"/>
          <p14:tracePt t="78904" x="8045450" y="4919663"/>
          <p14:tracePt t="78912" x="8054975" y="4919663"/>
          <p14:tracePt t="78920" x="8062913" y="4911725"/>
          <p14:tracePt t="78928" x="8088313" y="4911725"/>
          <p14:tracePt t="78936" x="8105775" y="4894263"/>
          <p14:tracePt t="78945" x="8121650" y="4894263"/>
          <p14:tracePt t="78952" x="8147050" y="4886325"/>
          <p14:tracePt t="78960" x="8181975" y="4878388"/>
          <p14:tracePt t="78968" x="8207375" y="4878388"/>
          <p14:tracePt t="78976" x="8240713" y="4860925"/>
          <p14:tracePt t="78984" x="8258175" y="4860925"/>
          <p14:tracePt t="78992" x="8318500" y="4852988"/>
          <p14:tracePt t="79000" x="8351838" y="4852988"/>
          <p14:tracePt t="79009" x="8377238" y="4852988"/>
          <p14:tracePt t="79016" x="8410575" y="4852988"/>
          <p14:tracePt t="79024" x="8435975" y="4852988"/>
          <p14:tracePt t="79032" x="8478838" y="4852988"/>
          <p14:tracePt t="79040" x="8496300" y="4852988"/>
          <p14:tracePt t="79049" x="8529638" y="4852988"/>
          <p14:tracePt t="79056" x="8555038" y="4852988"/>
          <p14:tracePt t="79064" x="8572500" y="4852988"/>
          <p14:tracePt t="79072" x="8589963" y="4852988"/>
          <p14:tracePt t="79080" x="8615363" y="4852988"/>
          <p14:tracePt t="79088" x="8623300" y="4852988"/>
          <p14:tracePt t="79096" x="8666163" y="4852988"/>
          <p14:tracePt t="79105" x="8691563" y="4852988"/>
          <p14:tracePt t="79112" x="8709025" y="4852988"/>
          <p14:tracePt t="79120" x="8724900" y="4852988"/>
          <p14:tracePt t="79128" x="8759825" y="4852988"/>
          <p14:tracePt t="79136" x="8785225" y="4852988"/>
          <p14:tracePt t="79144" x="8810625" y="4852988"/>
          <p14:tracePt t="79152" x="8853488" y="4852988"/>
          <p14:tracePt t="79160" x="8878888" y="4852988"/>
          <p14:tracePt t="79169" x="8894763" y="4852988"/>
          <p14:tracePt t="79176" x="8912225" y="4852988"/>
          <p14:tracePt t="79184" x="8921750" y="4852988"/>
          <p14:tracePt t="79200" x="8937625" y="4852988"/>
          <p14:tracePt t="79208" x="8955088" y="4852988"/>
          <p14:tracePt t="79216" x="8972550" y="4852988"/>
          <p14:tracePt t="79224" x="9005888" y="4852988"/>
          <p14:tracePt t="79232" x="9023350" y="4852988"/>
          <p14:tracePt t="79241" x="9048750" y="4852988"/>
          <p14:tracePt t="79249" x="9064625" y="4852988"/>
          <p14:tracePt t="79264" x="9074150" y="4852988"/>
          <p14:tracePt t="79272" x="9082088" y="4852988"/>
          <p14:tracePt t="79288" x="9091613" y="4852988"/>
          <p14:tracePt t="79296" x="9099550" y="4860925"/>
          <p14:tracePt t="79304" x="9107488" y="4868863"/>
          <p14:tracePt t="79312" x="9132888" y="4878388"/>
          <p14:tracePt t="79320" x="9150350" y="4886325"/>
          <p14:tracePt t="79329" x="9158288" y="4894263"/>
          <p14:tracePt t="79336" x="9158288" y="4903788"/>
          <p14:tracePt t="79353" x="9175750" y="4911725"/>
          <p14:tracePt t="79361" x="9183688" y="4919663"/>
          <p14:tracePt t="79376" x="9193213" y="4929188"/>
          <p14:tracePt t="79385" x="9193213" y="4954588"/>
          <p14:tracePt t="79393" x="9201150" y="4962525"/>
          <p14:tracePt t="79400" x="9209088" y="4987925"/>
          <p14:tracePt t="79416" x="9209088" y="5013325"/>
          <p14:tracePt t="79424" x="9209088" y="5022850"/>
          <p14:tracePt t="79432" x="9218613" y="5048250"/>
          <p14:tracePt t="79440" x="9218613" y="5073650"/>
          <p14:tracePt t="79448" x="9218613" y="5091113"/>
          <p14:tracePt t="79456" x="9218613" y="5099050"/>
          <p14:tracePt t="79464" x="9218613" y="5116513"/>
          <p14:tracePt t="79472" x="9218613" y="5124450"/>
          <p14:tracePt t="79480" x="9218613" y="5141913"/>
          <p14:tracePt t="79488" x="9218613" y="5157788"/>
          <p14:tracePt t="79496" x="9218613" y="5175250"/>
          <p14:tracePt t="79505" x="9218613" y="5200650"/>
          <p14:tracePt t="79512" x="9218613" y="5208588"/>
          <p14:tracePt t="79521" x="9218613" y="5226050"/>
          <p14:tracePt t="79528" x="9218613" y="5243513"/>
          <p14:tracePt t="79536" x="9218613" y="5260975"/>
          <p14:tracePt t="79545" x="9209088" y="5276850"/>
          <p14:tracePt t="79552" x="9201150" y="5286375"/>
          <p14:tracePt t="79560" x="9201150" y="5294313"/>
          <p14:tracePt t="79568" x="9193213" y="5311775"/>
          <p14:tracePt t="79576" x="9175750" y="5327650"/>
          <p14:tracePt t="79584" x="9167813" y="5337175"/>
          <p14:tracePt t="79593" x="9158288" y="5353050"/>
          <p14:tracePt t="79600" x="9142413" y="5387975"/>
          <p14:tracePt t="79608" x="9124950" y="5405438"/>
          <p14:tracePt t="79616" x="9124950" y="5421313"/>
          <p14:tracePt t="79624" x="9099550" y="5446713"/>
          <p14:tracePt t="79632" x="9091613" y="5456238"/>
          <p14:tracePt t="79640" x="9082088" y="5464175"/>
          <p14:tracePt t="79648" x="9074150" y="5472113"/>
          <p14:tracePt t="79656" x="9064625" y="5472113"/>
          <p14:tracePt t="79664" x="9056688" y="5489575"/>
          <p14:tracePt t="79672" x="9039225" y="5507038"/>
          <p14:tracePt t="79680" x="9039225" y="5514975"/>
          <p14:tracePt t="79688" x="9023350" y="5524500"/>
          <p14:tracePt t="79697" x="9013825" y="5532438"/>
          <p14:tracePt t="79704" x="9005888" y="5540375"/>
          <p14:tracePt t="79712" x="8997950" y="5540375"/>
          <p14:tracePt t="79720" x="8972550" y="5557838"/>
          <p14:tracePt t="79728" x="8963025" y="5565775"/>
          <p14:tracePt t="79744" x="8955088" y="5575300"/>
          <p14:tracePt t="79753" x="8947150" y="5575300"/>
          <p14:tracePt t="79760" x="8929688" y="5575300"/>
          <p14:tracePt t="79768" x="8912225" y="5583238"/>
          <p14:tracePt t="79776" x="8904288" y="5583238"/>
          <p14:tracePt t="79784" x="8886825" y="5583238"/>
          <p14:tracePt t="79800" x="8861425" y="5583238"/>
          <p14:tracePt t="79808" x="8853488" y="5583238"/>
          <p14:tracePt t="79816" x="8818563" y="5583238"/>
          <p14:tracePt t="79824" x="8777288" y="5583238"/>
          <p14:tracePt t="79832" x="8716963" y="5583238"/>
          <p14:tracePt t="79840" x="8658225" y="5575300"/>
          <p14:tracePt t="79848" x="8580438" y="5557838"/>
          <p14:tracePt t="79856" x="8539163" y="5540375"/>
          <p14:tracePt t="79864" x="8478838" y="5514975"/>
          <p14:tracePt t="79872" x="8435975" y="5489575"/>
          <p14:tracePt t="79880" x="8402638" y="5446713"/>
          <p14:tracePt t="79888" x="8377238" y="5438775"/>
          <p14:tracePt t="79897" x="8343900" y="5405438"/>
          <p14:tracePt t="79904" x="8326438" y="5380038"/>
          <p14:tracePt t="79912" x="8326438" y="5370513"/>
          <p14:tracePt t="79920" x="8301038" y="5337175"/>
          <p14:tracePt t="79928" x="8291513" y="5286375"/>
          <p14:tracePt t="79936" x="8283575" y="5251450"/>
          <p14:tracePt t="79944" x="8283575" y="5235575"/>
          <p14:tracePt t="79952" x="8283575" y="5192713"/>
          <p14:tracePt t="79960" x="8283575" y="5132388"/>
          <p14:tracePt t="79968" x="8283575" y="5091113"/>
          <p14:tracePt t="79976" x="8283575" y="5030788"/>
          <p14:tracePt t="79984" x="8283575" y="4997450"/>
          <p14:tracePt t="79992" x="8283575" y="4972050"/>
          <p14:tracePt t="80000" x="8283575" y="4911725"/>
          <p14:tracePt t="80008" x="8283575" y="4886325"/>
          <p14:tracePt t="80016" x="8283575" y="4860925"/>
          <p14:tracePt t="80024" x="8283575" y="4843463"/>
          <p14:tracePt t="80032" x="8291513" y="4810125"/>
          <p14:tracePt t="80041" x="8318500" y="4775200"/>
          <p14:tracePt t="80048" x="8334375" y="4749800"/>
          <p14:tracePt t="80056" x="8351838" y="4724400"/>
          <p14:tracePt t="80064" x="8359775" y="4716463"/>
          <p14:tracePt t="80072" x="8377238" y="4691063"/>
          <p14:tracePt t="80080" x="8394700" y="4673600"/>
          <p14:tracePt t="80088" x="8420100" y="4648200"/>
          <p14:tracePt t="80096" x="8445500" y="4630738"/>
          <p14:tracePt t="80104" x="8470900" y="4614863"/>
          <p14:tracePt t="80112" x="8504238" y="4597400"/>
          <p14:tracePt t="80120" x="8521700" y="4589463"/>
          <p14:tracePt t="80128" x="8539163" y="4579938"/>
          <p14:tracePt t="80136" x="8564563" y="4572000"/>
          <p14:tracePt t="80144" x="8580438" y="4554538"/>
          <p14:tracePt t="80152" x="8615363" y="4554538"/>
          <p14:tracePt t="80160" x="8623300" y="4538663"/>
          <p14:tracePt t="80169" x="8658225" y="4529138"/>
          <p14:tracePt t="80176" x="8683625" y="4521200"/>
          <p14:tracePt t="80184" x="8716963" y="4513263"/>
          <p14:tracePt t="80192" x="8759825" y="4495800"/>
          <p14:tracePt t="80200" x="8785225" y="4495800"/>
          <p14:tracePt t="80208" x="8810625" y="4486275"/>
          <p14:tracePt t="80216" x="8861425" y="4486275"/>
          <p14:tracePt t="80224" x="8878888" y="4486275"/>
          <p14:tracePt t="80232" x="8904288" y="4486275"/>
          <p14:tracePt t="80240" x="8937625" y="4486275"/>
          <p14:tracePt t="80249" x="8947150" y="4486275"/>
          <p14:tracePt t="80256" x="8963025" y="4486275"/>
          <p14:tracePt t="80264" x="8980488" y="4486275"/>
          <p14:tracePt t="80272" x="8988425" y="4486275"/>
          <p14:tracePt t="80280" x="8997950" y="4486275"/>
          <p14:tracePt t="80288" x="9013825" y="4486275"/>
          <p14:tracePt t="80304" x="9039225" y="4486275"/>
          <p14:tracePt t="80312" x="9048750" y="4486275"/>
          <p14:tracePt t="80337" x="9064625" y="4486275"/>
          <p14:tracePt t="80352" x="9082088" y="4495800"/>
          <p14:tracePt t="80360" x="9107488" y="4503738"/>
          <p14:tracePt t="80368" x="9132888" y="4513263"/>
          <p14:tracePt t="80376" x="9142413" y="4529138"/>
          <p14:tracePt t="80384" x="9167813" y="4546600"/>
          <p14:tracePt t="80393" x="9193213" y="4572000"/>
          <p14:tracePt t="80401" x="9209088" y="4597400"/>
          <p14:tracePt t="80408" x="9244013" y="4622800"/>
          <p14:tracePt t="80417" x="9261475" y="4657725"/>
          <p14:tracePt t="80424" x="9277350" y="4673600"/>
          <p14:tracePt t="80432" x="9294813" y="4699000"/>
          <p14:tracePt t="80441" x="9320213" y="4733925"/>
          <p14:tracePt t="80448" x="9337675" y="4759325"/>
          <p14:tracePt t="80456" x="9345613" y="4775200"/>
          <p14:tracePt t="80464" x="9353550" y="4802188"/>
          <p14:tracePt t="80472" x="9353550" y="4818063"/>
          <p14:tracePt t="80480" x="9363075" y="4835525"/>
          <p14:tracePt t="80488" x="9371013" y="4860925"/>
          <p14:tracePt t="80496" x="9371013" y="4878388"/>
          <p14:tracePt t="80504" x="9371013" y="4886325"/>
          <p14:tracePt t="80512" x="9388475" y="4911725"/>
          <p14:tracePt t="80520" x="9388475" y="4929188"/>
          <p14:tracePt t="80536" x="9396413" y="4954588"/>
          <p14:tracePt t="80544" x="9396413" y="4997450"/>
          <p14:tracePt t="80552" x="9396413" y="5013325"/>
          <p14:tracePt t="80560" x="9396413" y="5030788"/>
          <p14:tracePt t="80568" x="9396413" y="5064125"/>
          <p14:tracePt t="80576" x="9396413" y="5081588"/>
          <p14:tracePt t="80584" x="9396413" y="5099050"/>
          <p14:tracePt t="80592" x="9396413" y="5116513"/>
          <p14:tracePt t="80601" x="9396413" y="5132388"/>
          <p14:tracePt t="80608" x="9396413" y="5149850"/>
          <p14:tracePt t="80616" x="9396413" y="5157788"/>
          <p14:tracePt t="80624" x="9396413" y="5175250"/>
          <p14:tracePt t="80633" x="9388475" y="5183188"/>
          <p14:tracePt t="80640" x="9388475" y="5208588"/>
          <p14:tracePt t="80648" x="9380538" y="5218113"/>
          <p14:tracePt t="80657" x="9363075" y="5235575"/>
          <p14:tracePt t="80664" x="9345613" y="5260975"/>
          <p14:tracePt t="80672" x="9345613" y="5276850"/>
          <p14:tracePt t="80680" x="9302750" y="5311775"/>
          <p14:tracePt t="80688" x="9294813" y="5327650"/>
          <p14:tracePt t="80696" x="9277350" y="5353050"/>
          <p14:tracePt t="80705" x="9261475" y="5387975"/>
          <p14:tracePt t="80712" x="9251950" y="5413375"/>
          <p14:tracePt t="80720" x="9226550" y="5438775"/>
          <p14:tracePt t="80728" x="9218613" y="5446713"/>
          <p14:tracePt t="80736" x="9193213" y="5472113"/>
          <p14:tracePt t="80744" x="9175750" y="5489575"/>
          <p14:tracePt t="80752" x="9150350" y="5514975"/>
          <p14:tracePt t="80760" x="9142413" y="5532438"/>
          <p14:tracePt t="80769" x="9124950" y="5540375"/>
          <p14:tracePt t="80776" x="9099550" y="5565775"/>
          <p14:tracePt t="80784" x="9082088" y="5575300"/>
          <p14:tracePt t="80792" x="9064625" y="5591175"/>
          <p14:tracePt t="80800" x="9048750" y="5608638"/>
          <p14:tracePt t="80809" x="9013825" y="5626100"/>
          <p14:tracePt t="80816" x="8988425" y="5651500"/>
          <p14:tracePt t="80824" x="8972550" y="5651500"/>
          <p14:tracePt t="80832" x="8947150" y="5668963"/>
          <p14:tracePt t="80840" x="8929688" y="5676900"/>
          <p14:tracePt t="80848" x="8912225" y="5694363"/>
          <p14:tracePt t="80856" x="8904288" y="5702300"/>
          <p14:tracePt t="80864" x="8886825" y="5710238"/>
          <p14:tracePt t="80872" x="8878888" y="5710238"/>
          <p14:tracePt t="80880" x="8843963" y="5719763"/>
          <p14:tracePt t="80896" x="8828088" y="5719763"/>
          <p14:tracePt t="80904" x="8810625" y="5719763"/>
          <p14:tracePt t="80912" x="8777288" y="5719763"/>
          <p14:tracePt t="80920" x="8759825" y="5719763"/>
          <p14:tracePt t="80928" x="8734425" y="5719763"/>
          <p14:tracePt t="80937" x="8699500" y="5719763"/>
          <p14:tracePt t="80944" x="8691563" y="5719763"/>
          <p14:tracePt t="80953" x="8674100" y="5719763"/>
          <p14:tracePt t="80960" x="8666163" y="5719763"/>
          <p14:tracePt t="80968" x="8648700" y="5719763"/>
          <p14:tracePt t="80976" x="8640763" y="5719763"/>
          <p14:tracePt t="80984" x="8632825" y="5719763"/>
          <p14:tracePt t="81000" x="8615363" y="5710238"/>
          <p14:tracePt t="81008" x="8589963" y="5702300"/>
          <p14:tracePt t="81016" x="8580438" y="5694363"/>
          <p14:tracePt t="81032" x="8580438" y="5684838"/>
          <p14:tracePt t="82808" x="8580438" y="5668963"/>
          <p14:tracePt t="82824" x="8580438" y="5659438"/>
          <p14:tracePt t="82848" x="8580438" y="5651500"/>
          <p14:tracePt t="82864" x="8580438" y="5634038"/>
          <p14:tracePt t="82872" x="8580438" y="5616575"/>
          <p14:tracePt t="82880" x="8580438" y="5583238"/>
          <p14:tracePt t="82888" x="8547100" y="5540375"/>
          <p14:tracePt t="82896" x="8496300" y="5472113"/>
          <p14:tracePt t="82904" x="8445500" y="5421313"/>
          <p14:tracePt t="82912" x="8394700" y="5353050"/>
          <p14:tracePt t="82920" x="8301038" y="5302250"/>
          <p14:tracePt t="82928" x="8224838" y="5243513"/>
          <p14:tracePt t="82936" x="8181975" y="5218113"/>
          <p14:tracePt t="82944" x="8147050" y="5200650"/>
          <p14:tracePt t="82952" x="8121650" y="5175250"/>
          <p14:tracePt t="82960" x="8121650" y="5167313"/>
          <p14:tracePt t="82968" x="8105775" y="5149850"/>
          <p14:tracePt t="82976" x="8054975" y="5106988"/>
          <p14:tracePt t="82984" x="8029575" y="5091113"/>
          <p14:tracePt t="82992" x="7977188" y="5022850"/>
          <p14:tracePt t="83000" x="7900988" y="4962525"/>
          <p14:tracePt t="83008" x="7832725" y="4919663"/>
          <p14:tracePt t="83016" x="7731125" y="4878388"/>
          <p14:tracePt t="83032" x="7637463" y="4810125"/>
          <p14:tracePt t="83033" x="7535863" y="4733925"/>
          <p14:tracePt t="83040" x="7332663" y="4622800"/>
          <p14:tracePt t="83048" x="7119938" y="4529138"/>
          <p14:tracePt t="83056" x="6823075" y="4410075"/>
          <p14:tracePt t="83065" x="6584950" y="4308475"/>
          <p14:tracePt t="83072" x="6338888" y="4214813"/>
          <p14:tracePt t="83080" x="6108700" y="4156075"/>
          <p14:tracePt t="83089" x="5930900" y="4095750"/>
          <p14:tracePt t="83096" x="5819775" y="4062413"/>
          <p14:tracePt t="83104" x="5683250" y="4019550"/>
          <p14:tracePt t="83113" x="5573713" y="3994150"/>
          <p14:tracePt t="83120" x="5454650" y="3960813"/>
          <p14:tracePt t="83128" x="5335588" y="3925888"/>
          <p14:tracePt t="83136" x="5233988" y="3892550"/>
          <p14:tracePt t="83144" x="5106988" y="3841750"/>
          <p14:tracePt t="83152" x="4953000" y="3781425"/>
          <p14:tracePt t="83160" x="4749800" y="3705225"/>
          <p14:tracePt t="83168" x="4476750" y="3586163"/>
          <p14:tracePt t="83176" x="4171950" y="3441700"/>
          <p14:tracePt t="83184" x="3873500" y="3322638"/>
          <p14:tracePt t="83192" x="3482975" y="3144838"/>
          <p14:tracePt t="83200" x="3168650" y="2965450"/>
          <p14:tracePt t="83208" x="2786063" y="2787650"/>
          <p14:tracePt t="83217" x="2471738" y="2600325"/>
          <p14:tracePt t="83224" x="2132013" y="2413000"/>
          <p14:tracePt t="83233" x="1843088" y="2217738"/>
          <p14:tracePt t="83240" x="1606550" y="2047875"/>
          <p14:tracePt t="83248" x="1427163" y="1911350"/>
          <p14:tracePt t="83256" x="1257300" y="1801813"/>
          <p14:tracePt t="83264" x="1147763" y="1700213"/>
          <p14:tracePt t="83273" x="1054100" y="1597025"/>
          <p14:tracePt t="83280" x="985838" y="1520825"/>
          <p14:tracePt t="83288" x="935038" y="1436688"/>
          <p14:tracePt t="83296" x="874713" y="1360488"/>
          <p14:tracePt t="83304" x="831850" y="1241425"/>
          <p14:tracePt t="83312" x="781050" y="1112838"/>
          <p14:tracePt t="83320" x="704850" y="977900"/>
          <p14:tracePt t="83328" x="661988" y="874713"/>
          <p14:tracePt t="83336" x="595313" y="773113"/>
          <p14:tracePt t="83344" x="534988" y="663575"/>
          <p14:tracePt t="83352" x="466725" y="577850"/>
          <p14:tracePt t="83360" x="390525" y="484188"/>
          <p14:tracePt t="83368" x="322263" y="374650"/>
          <p14:tracePt t="83376" x="271463" y="322263"/>
          <p14:tracePt t="83384" x="220663" y="255588"/>
          <p14:tracePt t="83392" x="177800" y="195263"/>
          <p14:tracePt t="83400" x="136525" y="144463"/>
          <p14:tracePt t="83408" x="76200" y="76200"/>
          <p14:tracePt t="83417" x="2540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sz="3200" b="1" dirty="0">
                <a:ea typeface="ＭＳ Ｐゴシック" pitchFamily="34" charset="-128"/>
              </a:rPr>
              <a:t>Primeiro Simples Programa Java</a:t>
            </a:r>
          </a:p>
        </p:txBody>
      </p:sp>
      <p:sp>
        <p:nvSpPr>
          <p:cNvPr id="2150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7950" indent="0" eaLnBrk="1" hangingPunct="1">
              <a:buFont typeface="Georgia" pitchFamily="18" charset="0"/>
              <a:buNone/>
            </a:pPr>
            <a:r>
              <a:rPr lang="pt-BR" sz="2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/*</a:t>
            </a:r>
          </a:p>
          <a:p>
            <a:pPr marL="107950" indent="0" eaLnBrk="1" hangingPunct="1">
              <a:buFont typeface="Georgia" pitchFamily="18" charset="0"/>
              <a:buNone/>
            </a:pPr>
            <a:r>
              <a:rPr lang="pt-BR" sz="2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  Este é um exemplo de programa Java.</a:t>
            </a:r>
          </a:p>
          <a:p>
            <a:pPr marL="107950" indent="0" eaLnBrk="1" hangingPunct="1">
              <a:buFont typeface="Georgia" pitchFamily="18" charset="0"/>
              <a:buNone/>
            </a:pPr>
            <a:r>
              <a:rPr lang="pt-BR" sz="2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    Esse arquivo deve ser nomeado como Exemplo.java</a:t>
            </a:r>
          </a:p>
          <a:p>
            <a:pPr marL="107950" indent="0" eaLnBrk="1" hangingPunct="1">
              <a:buFont typeface="Georgia" pitchFamily="18" charset="0"/>
              <a:buNone/>
            </a:pPr>
            <a:r>
              <a:rPr lang="pt-BR" sz="2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*/</a:t>
            </a:r>
          </a:p>
          <a:p>
            <a:pPr marL="107950" indent="0" eaLnBrk="1" hangingPunct="1">
              <a:buFont typeface="Georgia" pitchFamily="18" charset="0"/>
              <a:buNone/>
            </a:pPr>
            <a:r>
              <a:rPr lang="pt-BR" sz="2000" dirty="0" err="1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class</a:t>
            </a:r>
            <a:r>
              <a:rPr lang="pt-BR" sz="2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Exemplo {</a:t>
            </a:r>
          </a:p>
          <a:p>
            <a:pPr marL="107950" indent="0" eaLnBrk="1" hangingPunct="1">
              <a:buFont typeface="Georgia" pitchFamily="18" charset="0"/>
              <a:buNone/>
            </a:pPr>
            <a:r>
              <a:rPr lang="pt-BR" sz="2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 // Um programa Java com a chamada ao </a:t>
            </a:r>
            <a:r>
              <a:rPr lang="pt-BR" sz="2000" dirty="0" err="1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main</a:t>
            </a:r>
            <a:r>
              <a:rPr lang="pt-BR" sz="2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().</a:t>
            </a:r>
          </a:p>
          <a:p>
            <a:pPr marL="107950" indent="0" eaLnBrk="1" hangingPunct="1">
              <a:buFont typeface="Georgia" pitchFamily="18" charset="0"/>
              <a:buNone/>
            </a:pPr>
            <a:endParaRPr lang="pt-BR" sz="2000" dirty="0">
              <a:latin typeface="Courier New" pitchFamily="49" charset="0"/>
              <a:ea typeface="ＭＳ Ｐゴシック" pitchFamily="34" charset="-128"/>
              <a:cs typeface="Courier New" pitchFamily="49" charset="0"/>
            </a:endParaRPr>
          </a:p>
          <a:p>
            <a:pPr marL="107950" indent="0" eaLnBrk="1" hangingPunct="1">
              <a:buFont typeface="Georgia" pitchFamily="18" charset="0"/>
              <a:buNone/>
            </a:pPr>
            <a:r>
              <a:rPr lang="pt-BR" sz="2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 </a:t>
            </a:r>
            <a:r>
              <a:rPr lang="pt-BR" sz="2000" dirty="0" err="1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public</a:t>
            </a:r>
            <a:r>
              <a:rPr lang="pt-BR" sz="2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pt-BR" sz="2000" dirty="0" err="1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static</a:t>
            </a:r>
            <a:r>
              <a:rPr lang="pt-BR" sz="2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pt-BR" sz="2000" dirty="0" err="1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void</a:t>
            </a:r>
            <a:r>
              <a:rPr lang="pt-BR" sz="2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pt-BR" sz="2000" dirty="0" err="1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main</a:t>
            </a:r>
            <a:r>
              <a:rPr lang="pt-BR" sz="2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(</a:t>
            </a:r>
            <a:r>
              <a:rPr lang="pt-BR" sz="2000" dirty="0" err="1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String</a:t>
            </a:r>
            <a:r>
              <a:rPr lang="pt-BR" sz="2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[] </a:t>
            </a:r>
            <a:r>
              <a:rPr lang="pt-BR" sz="2000" dirty="0" err="1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args</a:t>
            </a:r>
            <a:r>
              <a:rPr lang="pt-BR" sz="2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) {</a:t>
            </a:r>
          </a:p>
          <a:p>
            <a:pPr marL="107950" indent="0" eaLnBrk="1" hangingPunct="1">
              <a:buFont typeface="Georgia" pitchFamily="18" charset="0"/>
              <a:buNone/>
            </a:pPr>
            <a:r>
              <a:rPr lang="pt-BR" sz="2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   </a:t>
            </a:r>
            <a:r>
              <a:rPr lang="pt-BR" sz="2000" dirty="0" err="1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System.out.println</a:t>
            </a:r>
            <a:r>
              <a:rPr lang="pt-BR" sz="2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("Java conduz a Web.");</a:t>
            </a:r>
          </a:p>
          <a:p>
            <a:pPr marL="107950" indent="0" eaLnBrk="1" hangingPunct="1">
              <a:buFont typeface="Georgia" pitchFamily="18" charset="0"/>
              <a:buNone/>
            </a:pPr>
            <a:r>
              <a:rPr lang="pt-BR" sz="2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 }</a:t>
            </a:r>
          </a:p>
          <a:p>
            <a:pPr marL="107950" indent="0" eaLnBrk="1" hangingPunct="1">
              <a:buFont typeface="Georgia" pitchFamily="18" charset="0"/>
              <a:buNone/>
            </a:pPr>
            <a:r>
              <a:rPr lang="pt-BR" sz="2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}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47E4-8B85-46FF-B2C5-82878AE61237}" type="slidenum">
              <a:rPr lang="pt-BR" smtClean="0"/>
              <a:t>6</a:t>
            </a:fld>
            <a:endParaRPr lang="pt-BR"/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FA8CEED5-55E4-45D5-BB93-70565B1013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039"/>
    </mc:Choice>
    <mc:Fallback xmlns="">
      <p:transition spd="slow" advTm="127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8088" x="8597900" y="492125"/>
          <p14:tracePt t="8105" x="8597900" y="509588"/>
          <p14:tracePt t="8112" x="8597900" y="527050"/>
          <p14:tracePt t="8120" x="8597900" y="560388"/>
          <p14:tracePt t="8129" x="8605838" y="595313"/>
          <p14:tracePt t="8136" x="8623300" y="628650"/>
          <p14:tracePt t="8144" x="8640763" y="663575"/>
          <p14:tracePt t="8152" x="8648700" y="679450"/>
          <p14:tracePt t="8160" x="8658225" y="704850"/>
          <p14:tracePt t="8168" x="8666163" y="730250"/>
          <p14:tracePt t="8177" x="8683625" y="739775"/>
          <p14:tracePt t="8184" x="8683625" y="755650"/>
          <p14:tracePt t="8192" x="8683625" y="773113"/>
          <p14:tracePt t="8208" x="8691563" y="798513"/>
          <p14:tracePt t="8224" x="8691563" y="808038"/>
          <p14:tracePt t="8232" x="8699500" y="841375"/>
          <p14:tracePt t="8240" x="8699500" y="849313"/>
          <p14:tracePt t="8248" x="8716963" y="874713"/>
          <p14:tracePt t="8257" x="8716963" y="884238"/>
          <p14:tracePt t="8265" x="8716963" y="900113"/>
          <p14:tracePt t="8272" x="8716963" y="935038"/>
          <p14:tracePt t="8280" x="8716963" y="960438"/>
          <p14:tracePt t="8288" x="8716963" y="993775"/>
          <p14:tracePt t="8297" x="8716963" y="1011238"/>
          <p14:tracePt t="8305" x="8716963" y="1028700"/>
          <p14:tracePt t="8312" x="8716963" y="1054100"/>
          <p14:tracePt t="8320" x="8716963" y="1062038"/>
          <p14:tracePt t="8328" x="8716963" y="1069975"/>
          <p14:tracePt t="8337" x="8716963" y="1087438"/>
          <p14:tracePt t="8344" x="8709025" y="1096963"/>
          <p14:tracePt t="8352" x="8709025" y="1104900"/>
          <p14:tracePt t="8368" x="8699500" y="1122363"/>
          <p14:tracePt t="8376" x="8683625" y="1147763"/>
          <p14:tracePt t="8384" x="8683625" y="1163638"/>
          <p14:tracePt t="8392" x="8683625" y="1173163"/>
          <p14:tracePt t="8400" x="8683625" y="1189038"/>
          <p14:tracePt t="8409" x="8674100" y="1206500"/>
          <p14:tracePt t="8424" x="8666163" y="1231900"/>
          <p14:tracePt t="8432" x="8666163" y="1266825"/>
          <p14:tracePt t="8440" x="8648700" y="1274763"/>
          <p14:tracePt t="8448" x="8640763" y="1282700"/>
          <p14:tracePt t="8456" x="8640763" y="1300163"/>
          <p14:tracePt t="8464" x="8632825" y="1308100"/>
          <p14:tracePt t="8472" x="8623300" y="1325563"/>
          <p14:tracePt t="8480" x="8605838" y="1333500"/>
          <p14:tracePt t="8496" x="8605838" y="1350963"/>
          <p14:tracePt t="8513" x="8597900" y="1376363"/>
          <p14:tracePt t="8520" x="8580438" y="1401763"/>
          <p14:tracePt t="8528" x="8572500" y="1411288"/>
          <p14:tracePt t="8537" x="8564563" y="1419225"/>
          <p14:tracePt t="8544" x="8555038" y="1436688"/>
          <p14:tracePt t="8552" x="8547100" y="1452563"/>
          <p14:tracePt t="8561" x="8529638" y="1462088"/>
          <p14:tracePt t="8568" x="8521700" y="1477963"/>
          <p14:tracePt t="8576" x="8513763" y="1487488"/>
          <p14:tracePt t="8584" x="8504238" y="1495425"/>
          <p14:tracePt t="8592" x="8496300" y="1512888"/>
          <p14:tracePt t="8600" x="8488363" y="1530350"/>
          <p14:tracePt t="8608" x="8470900" y="1555750"/>
          <p14:tracePt t="8617" x="8462963" y="1571625"/>
          <p14:tracePt t="8624" x="8445500" y="1597025"/>
          <p14:tracePt t="8632" x="8428038" y="1622425"/>
          <p14:tracePt t="8640" x="8420100" y="1639888"/>
          <p14:tracePt t="8648" x="8402638" y="1657350"/>
          <p14:tracePt t="8656" x="8377238" y="1682750"/>
          <p14:tracePt t="8664" x="8369300" y="1690688"/>
          <p14:tracePt t="8672" x="8343900" y="1725613"/>
          <p14:tracePt t="8680" x="8326438" y="1733550"/>
          <p14:tracePt t="8688" x="8275638" y="1758950"/>
          <p14:tracePt t="8697" x="8266113" y="1766888"/>
          <p14:tracePt t="8705" x="8232775" y="1776413"/>
          <p14:tracePt t="8712" x="8215313" y="1776413"/>
          <p14:tracePt t="8720" x="8181975" y="1793875"/>
          <p14:tracePt t="8728" x="8156575" y="1801813"/>
          <p14:tracePt t="8736" x="8147050" y="1809750"/>
          <p14:tracePt t="8744" x="8121650" y="1819275"/>
          <p14:tracePt t="8752" x="8080375" y="1844675"/>
          <p14:tracePt t="8760" x="8029575" y="1870075"/>
          <p14:tracePt t="8768" x="7951788" y="1911350"/>
          <p14:tracePt t="8776" x="7893050" y="1928813"/>
          <p14:tracePt t="8784" x="7816850" y="1971675"/>
          <p14:tracePt t="8792" x="7731125" y="2030413"/>
          <p14:tracePt t="8800" x="7688263" y="2055813"/>
          <p14:tracePt t="8809" x="7596188" y="2082800"/>
          <p14:tracePt t="8816" x="7535863" y="2124075"/>
          <p14:tracePt t="8825" x="7477125" y="2133600"/>
          <p14:tracePt t="8832" x="7426325" y="2174875"/>
          <p14:tracePt t="8840" x="7348538" y="2209800"/>
          <p14:tracePt t="8848" x="7315200" y="2227263"/>
          <p14:tracePt t="8856" x="7289800" y="2235200"/>
          <p14:tracePt t="8864" x="7256463" y="2252663"/>
          <p14:tracePt t="8873" x="7204075" y="2260600"/>
          <p14:tracePt t="8880" x="7188200" y="2268538"/>
          <p14:tracePt t="8888" x="7162800" y="2278063"/>
          <p14:tracePt t="8896" x="7145338" y="2293938"/>
          <p14:tracePt t="8904" x="7127875" y="2293938"/>
          <p14:tracePt t="8912" x="7112000" y="2293938"/>
          <p14:tracePt t="8920" x="7077075" y="2293938"/>
          <p14:tracePt t="8928" x="7043738" y="2303463"/>
          <p14:tracePt t="8936" x="7034213" y="2303463"/>
          <p14:tracePt t="8945" x="7018338" y="2303463"/>
          <p14:tracePt t="8952" x="7000875" y="2303463"/>
          <p14:tracePt t="8960" x="6975475" y="2303463"/>
          <p14:tracePt t="8969" x="6958013" y="2303463"/>
          <p14:tracePt t="8976" x="6932613" y="2303463"/>
          <p14:tracePt t="8984" x="6924675" y="2303463"/>
          <p14:tracePt t="8992" x="6899275" y="2303463"/>
          <p14:tracePt t="9000" x="6889750" y="2303463"/>
          <p14:tracePt t="9008" x="6864350" y="2303463"/>
          <p14:tracePt t="9017" x="6831013" y="2286000"/>
          <p14:tracePt t="9024" x="6805613" y="2278063"/>
          <p14:tracePt t="9032" x="6788150" y="2278063"/>
          <p14:tracePt t="9040" x="6754813" y="2252663"/>
          <p14:tracePt t="9048" x="6737350" y="2243138"/>
          <p14:tracePt t="9059" x="6694488" y="2243138"/>
          <p14:tracePt t="9064" x="6643688" y="2235200"/>
          <p14:tracePt t="9072" x="6584950" y="2200275"/>
          <p14:tracePt t="9081" x="6499225" y="2192338"/>
          <p14:tracePt t="9088" x="6397625" y="2174875"/>
          <p14:tracePt t="9096" x="6311900" y="2174875"/>
          <p14:tracePt t="9105" x="6167438" y="2141538"/>
          <p14:tracePt t="9112" x="6065838" y="2141538"/>
          <p14:tracePt t="9120" x="5956300" y="2141538"/>
          <p14:tracePt t="9128" x="5845175" y="2141538"/>
          <p14:tracePt t="9136" x="5726113" y="2133600"/>
          <p14:tracePt t="9144" x="5641975" y="2133600"/>
          <p14:tracePt t="9152" x="5556250" y="2133600"/>
          <p14:tracePt t="9161" x="5497513" y="2124075"/>
          <p14:tracePt t="9169" x="5437188" y="2124075"/>
          <p14:tracePt t="9176" x="5386388" y="2124075"/>
          <p14:tracePt t="9184" x="5310188" y="2124075"/>
          <p14:tracePt t="9193" x="5249863" y="2124075"/>
          <p14:tracePt t="9200" x="5183188" y="2124075"/>
          <p14:tracePt t="9208" x="5140325" y="2124075"/>
          <p14:tracePt t="9216" x="5038725" y="2124075"/>
          <p14:tracePt t="9224" x="4970463" y="2124075"/>
          <p14:tracePt t="9232" x="4884738" y="2124075"/>
          <p14:tracePt t="9240" x="4800600" y="2124075"/>
          <p14:tracePt t="9249" x="4714875" y="2124075"/>
          <p14:tracePt t="9256" x="4630738" y="2124075"/>
          <p14:tracePt t="9264" x="4613275" y="2124075"/>
          <p14:tracePt t="9272" x="4545013" y="2124075"/>
          <p14:tracePt t="9280" x="4494213" y="2124075"/>
          <p14:tracePt t="9288" x="4443413" y="2098675"/>
          <p14:tracePt t="9296" x="4400550" y="2098675"/>
          <p14:tracePt t="9304" x="4341813" y="2090738"/>
          <p14:tracePt t="9313" x="4281488" y="2082800"/>
          <p14:tracePt t="9320" x="4197350" y="2082800"/>
          <p14:tracePt t="9329" x="4078288" y="2073275"/>
          <p14:tracePt t="9336" x="4010025" y="2047875"/>
          <p14:tracePt t="9344" x="3890963" y="2047875"/>
          <p14:tracePt t="9352" x="3781425" y="2039938"/>
          <p14:tracePt t="9361" x="3662363" y="2014538"/>
          <p14:tracePt t="9368" x="3551238" y="1989138"/>
          <p14:tracePt t="9376" x="3432175" y="1979613"/>
          <p14:tracePt t="9384" x="3338513" y="1971675"/>
          <p14:tracePt t="9392" x="3279775" y="1954213"/>
          <p14:tracePt t="9400" x="3203575" y="1938338"/>
          <p14:tracePt t="9408" x="3143250" y="1938338"/>
          <p14:tracePt t="9416" x="3127375" y="1928813"/>
          <p14:tracePt t="9425" x="3100388" y="1920875"/>
          <p14:tracePt t="9432" x="3092450" y="1920875"/>
          <p14:tracePt t="9440" x="3067050" y="1911350"/>
          <p14:tracePt t="9448" x="3059113" y="1911350"/>
          <p14:tracePt t="9456" x="3033713" y="1895475"/>
          <p14:tracePt t="9464" x="2998788" y="1878013"/>
          <p14:tracePt t="9472" x="2965450" y="1870075"/>
          <p14:tracePt t="9480" x="2905125" y="1852613"/>
          <p14:tracePt t="9488" x="2828925" y="1835150"/>
          <p14:tracePt t="9497" x="2744788" y="1835150"/>
          <p14:tracePt t="9504" x="2684463" y="1819275"/>
          <p14:tracePt t="9512" x="2608263" y="1801813"/>
          <p14:tracePt t="9520" x="2574925" y="1793875"/>
          <p14:tracePt t="9528" x="2514600" y="1784350"/>
          <p14:tracePt t="9536" x="2471738" y="1776413"/>
          <p14:tracePt t="9544" x="2395538" y="1751013"/>
          <p14:tracePt t="9553" x="2352675" y="1741488"/>
          <p14:tracePt t="9560" x="2301875" y="1725613"/>
          <p14:tracePt t="9568" x="2276475" y="1725613"/>
          <p14:tracePt t="9576" x="2243138" y="1708150"/>
          <p14:tracePt t="9585" x="2225675" y="1700213"/>
          <p14:tracePt t="9592" x="2208213" y="1700213"/>
          <p14:tracePt t="9600" x="2200275" y="1700213"/>
          <p14:tracePt t="9609" x="2182813" y="1700213"/>
          <p14:tracePt t="9617" x="2174875" y="1700213"/>
          <p14:tracePt t="9624" x="2149475" y="1690688"/>
          <p14:tracePt t="9632" x="2106613" y="1690688"/>
          <p14:tracePt t="9640" x="2030413" y="1682750"/>
          <p14:tracePt t="9649" x="1928813" y="1657350"/>
          <p14:tracePt t="9656" x="1827213" y="1649413"/>
          <p14:tracePt t="9664" x="1716088" y="1639888"/>
          <p14:tracePt t="9672" x="1571625" y="1614488"/>
          <p14:tracePt t="9681" x="1470025" y="1589088"/>
          <p14:tracePt t="9688" x="1409700" y="1589088"/>
          <p14:tracePt t="9696" x="1350963" y="1581150"/>
          <p14:tracePt t="9704" x="1282700" y="1571625"/>
          <p14:tracePt t="9712" x="1249363" y="1555750"/>
          <p14:tracePt t="9720" x="1223963" y="1555750"/>
          <p14:tracePt t="9729" x="1181100" y="1546225"/>
          <p14:tracePt t="9736" x="1155700" y="1538288"/>
          <p14:tracePt t="9745" x="1138238" y="1538288"/>
          <p14:tracePt t="9752" x="1112838" y="1538288"/>
          <p14:tracePt t="9761" x="1087438" y="1538288"/>
          <p14:tracePt t="9768" x="1054100" y="1538288"/>
          <p14:tracePt t="9776" x="1028700" y="1538288"/>
          <p14:tracePt t="9784" x="985838" y="1538288"/>
          <p14:tracePt t="9792" x="900113" y="1538288"/>
          <p14:tracePt t="9801" x="841375" y="1538288"/>
          <p14:tracePt t="9808" x="781050" y="1538288"/>
          <p14:tracePt t="9816" x="739775" y="1538288"/>
          <p14:tracePt t="9824" x="704850" y="1538288"/>
          <p14:tracePt t="9832" x="671513" y="1538288"/>
          <p14:tracePt t="9840" x="654050" y="1538288"/>
          <p14:tracePt t="9849" x="636588" y="1538288"/>
          <p14:tracePt t="9880" x="628650" y="1538288"/>
          <p14:tracePt t="9889" x="620713" y="1538288"/>
          <p14:tracePt t="9897" x="603250" y="1555750"/>
          <p14:tracePt t="9904" x="595313" y="1563688"/>
          <p14:tracePt t="9913" x="595313" y="1571625"/>
          <p14:tracePt t="9920" x="595313" y="1581150"/>
          <p14:tracePt t="9928" x="585788" y="1589088"/>
          <p14:tracePt t="9936" x="569913" y="1606550"/>
          <p14:tracePt t="9944" x="560388" y="1614488"/>
          <p14:tracePt t="9952" x="560388" y="1622425"/>
          <p14:tracePt t="9960" x="552450" y="1639888"/>
          <p14:tracePt t="9968" x="534988" y="1665288"/>
          <p14:tracePt t="9976" x="527050" y="1690688"/>
          <p14:tracePt t="9984" x="517525" y="1708150"/>
          <p14:tracePt t="9992" x="517525" y="1716088"/>
          <p14:tracePt t="10000" x="509588" y="1725613"/>
          <p14:tracePt t="10008" x="501650" y="1751013"/>
          <p14:tracePt t="10016" x="501650" y="1766888"/>
          <p14:tracePt t="10024" x="501650" y="1793875"/>
          <p14:tracePt t="10032" x="492125" y="1801813"/>
          <p14:tracePt t="10040" x="492125" y="1827213"/>
          <p14:tracePt t="10048" x="484188" y="1844675"/>
          <p14:tracePt t="10066" x="484188" y="1895475"/>
          <p14:tracePt t="10072" x="484188" y="1911350"/>
          <p14:tracePt t="10080" x="484188" y="1928813"/>
          <p14:tracePt t="10089" x="484188" y="1946275"/>
          <p14:tracePt t="10096" x="484188" y="1954213"/>
          <p14:tracePt t="10104" x="484188" y="1963738"/>
          <p14:tracePt t="10113" x="484188" y="1971675"/>
          <p14:tracePt t="10120" x="484188" y="1979613"/>
          <p14:tracePt t="10128" x="484188" y="1997075"/>
          <p14:tracePt t="10136" x="484188" y="2005013"/>
          <p14:tracePt t="10144" x="484188" y="2014538"/>
          <p14:tracePt t="10152" x="484188" y="2039938"/>
          <p14:tracePt t="10160" x="484188" y="2055813"/>
          <p14:tracePt t="10168" x="484188" y="2073275"/>
          <p14:tracePt t="10176" x="484188" y="2090738"/>
          <p14:tracePt t="10184" x="484188" y="2108200"/>
          <p14:tracePt t="10192" x="484188" y="2124075"/>
          <p14:tracePt t="10200" x="484188" y="2159000"/>
          <p14:tracePt t="10208" x="492125" y="2200275"/>
          <p14:tracePt t="10216" x="492125" y="2209800"/>
          <p14:tracePt t="10224" x="492125" y="2227263"/>
          <p14:tracePt t="10232" x="501650" y="2260600"/>
          <p14:tracePt t="10240" x="501650" y="2286000"/>
          <p14:tracePt t="10248" x="517525" y="2303463"/>
          <p14:tracePt t="10256" x="517525" y="2319338"/>
          <p14:tracePt t="10264" x="517525" y="2354263"/>
          <p14:tracePt t="10272" x="517525" y="2371725"/>
          <p14:tracePt t="10280" x="534988" y="2387600"/>
          <p14:tracePt t="10288" x="534988" y="2413000"/>
          <p14:tracePt t="10296" x="544513" y="2430463"/>
          <p14:tracePt t="10304" x="552450" y="2455863"/>
          <p14:tracePt t="10312" x="552450" y="2473325"/>
          <p14:tracePt t="10320" x="577850" y="2498725"/>
          <p14:tracePt t="10328" x="595313" y="2524125"/>
          <p14:tracePt t="10336" x="595313" y="2549525"/>
          <p14:tracePt t="10344" x="611188" y="2557463"/>
          <p14:tracePt t="10352" x="628650" y="2574925"/>
          <p14:tracePt t="10360" x="636588" y="2600325"/>
          <p14:tracePt t="10369" x="646113" y="2625725"/>
          <p14:tracePt t="10376" x="661988" y="2643188"/>
          <p14:tracePt t="10384" x="671513" y="2668588"/>
          <p14:tracePt t="10393" x="688975" y="2676525"/>
          <p14:tracePt t="10400" x="696913" y="2693988"/>
          <p14:tracePt t="10408" x="714375" y="2719388"/>
          <p14:tracePt t="10416" x="722313" y="2727325"/>
          <p14:tracePt t="10424" x="730250" y="2744788"/>
          <p14:tracePt t="10432" x="765175" y="2762250"/>
          <p14:tracePt t="10440" x="781050" y="2778125"/>
          <p14:tracePt t="10449" x="806450" y="2795588"/>
          <p14:tracePt t="10456" x="823913" y="2805113"/>
          <p14:tracePt t="10464" x="841375" y="2820988"/>
          <p14:tracePt t="10472" x="858838" y="2830513"/>
          <p14:tracePt t="10480" x="909638" y="2855913"/>
          <p14:tracePt t="10488" x="925513" y="2863850"/>
          <p14:tracePt t="10497" x="960438" y="2889250"/>
          <p14:tracePt t="10504" x="1011238" y="2914650"/>
          <p14:tracePt t="10512" x="1062038" y="2940050"/>
          <p14:tracePt t="10520" x="1104900" y="2949575"/>
          <p14:tracePt t="10528" x="1130300" y="2965450"/>
          <p14:tracePt t="10536" x="1189038" y="2990850"/>
          <p14:tracePt t="10544" x="1223963" y="3000375"/>
          <p14:tracePt t="10553" x="1265238" y="3016250"/>
          <p14:tracePt t="10560" x="1300163" y="3041650"/>
          <p14:tracePt t="10568" x="1333500" y="3051175"/>
          <p14:tracePt t="10576" x="1368425" y="3059113"/>
          <p14:tracePt t="10585" x="1419225" y="3076575"/>
          <p14:tracePt t="10592" x="1462088" y="3076575"/>
          <p14:tracePt t="10600" x="1520825" y="3084513"/>
          <p14:tracePt t="10609" x="1579563" y="3084513"/>
          <p14:tracePt t="10616" x="1639888" y="3084513"/>
          <p14:tracePt t="10624" x="1708150" y="3084513"/>
          <p14:tracePt t="10633" x="1766888" y="3084513"/>
          <p14:tracePt t="10640" x="1827213" y="3084513"/>
          <p14:tracePt t="10648" x="1878013" y="3084513"/>
          <p14:tracePt t="10656" x="1920875" y="3084513"/>
          <p14:tracePt t="10664" x="1936750" y="3084513"/>
          <p14:tracePt t="10672" x="1946275" y="3084513"/>
          <p14:tracePt t="10705" x="1954213" y="3084513"/>
          <p14:tracePt t="10712" x="1979613" y="3076575"/>
          <p14:tracePt t="10720" x="1979613" y="3067050"/>
          <p14:tracePt t="10728" x="2022475" y="3051175"/>
          <p14:tracePt t="10736" x="2047875" y="3033713"/>
          <p14:tracePt t="10744" x="2090738" y="3008313"/>
          <p14:tracePt t="10752" x="2141538" y="2982913"/>
          <p14:tracePt t="10760" x="2192338" y="2949575"/>
          <p14:tracePt t="10769" x="2208213" y="2940050"/>
          <p14:tracePt t="10776" x="2225675" y="2932113"/>
          <p14:tracePt t="10784" x="2243138" y="2922588"/>
          <p14:tracePt t="10792" x="2251075" y="2914650"/>
          <p14:tracePt t="10800" x="2260600" y="2897188"/>
          <p14:tracePt t="10808" x="2276475" y="2871788"/>
          <p14:tracePt t="10816" x="2293938" y="2846388"/>
          <p14:tracePt t="10824" x="2301875" y="2820988"/>
          <p14:tracePt t="10833" x="2327275" y="2805113"/>
          <p14:tracePt t="10840" x="2336800" y="2795588"/>
          <p14:tracePt t="10848" x="2352675" y="2770188"/>
          <p14:tracePt t="10857" x="2362200" y="2752725"/>
          <p14:tracePt t="10864" x="2370138" y="2727325"/>
          <p14:tracePt t="10872" x="2379663" y="2727325"/>
          <p14:tracePt t="10880" x="2395538" y="2711450"/>
          <p14:tracePt t="10888" x="2395538" y="2701925"/>
          <p14:tracePt t="10904" x="2405063" y="2693988"/>
          <p14:tracePt t="10912" x="2405063" y="2686050"/>
          <p14:tracePt t="10921" x="2405063" y="2676525"/>
          <p14:tracePt t="10929" x="2405063" y="2660650"/>
          <p14:tracePt t="10937" x="2405063" y="2651125"/>
          <p14:tracePt t="10944" x="2405063" y="2633663"/>
          <p14:tracePt t="10952" x="2405063" y="2600325"/>
          <p14:tracePt t="10961" x="2420938" y="2582863"/>
          <p14:tracePt t="10976" x="2420938" y="2549525"/>
          <p14:tracePt t="10984" x="2420938" y="2524125"/>
          <p14:tracePt t="10992" x="2430463" y="2506663"/>
          <p14:tracePt t="11000" x="2430463" y="2463800"/>
          <p14:tracePt t="11008" x="2430463" y="2422525"/>
          <p14:tracePt t="11016" x="2430463" y="2379663"/>
          <p14:tracePt t="11024" x="2430463" y="2354263"/>
          <p14:tracePt t="11032" x="2430463" y="2336800"/>
          <p14:tracePt t="11040" x="2430463" y="2319338"/>
          <p14:tracePt t="11055" x="2430463" y="2303463"/>
          <p14:tracePt t="11056" x="2430463" y="2286000"/>
          <p14:tracePt t="11064" x="2430463" y="2278063"/>
          <p14:tracePt t="11072" x="2420938" y="2252663"/>
          <p14:tracePt t="11080" x="2413000" y="2235200"/>
          <p14:tracePt t="11088" x="2413000" y="2217738"/>
          <p14:tracePt t="11096" x="2405063" y="2200275"/>
          <p14:tracePt t="11104" x="2405063" y="2192338"/>
          <p14:tracePt t="11112" x="2395538" y="2166938"/>
          <p14:tracePt t="11120" x="2387600" y="2159000"/>
          <p14:tracePt t="11128" x="2387600" y="2141538"/>
          <p14:tracePt t="11136" x="2387600" y="2108200"/>
          <p14:tracePt t="11144" x="2370138" y="2082800"/>
          <p14:tracePt t="11152" x="2370138" y="2055813"/>
          <p14:tracePt t="11161" x="2352675" y="2039938"/>
          <p14:tracePt t="11168" x="2352675" y="2030413"/>
          <p14:tracePt t="11176" x="2344738" y="2014538"/>
          <p14:tracePt t="11184" x="2327275" y="1979613"/>
          <p14:tracePt t="11192" x="2311400" y="1946275"/>
          <p14:tracePt t="11200" x="2293938" y="1920875"/>
          <p14:tracePt t="11209" x="2293938" y="1895475"/>
          <p14:tracePt t="11217" x="2260600" y="1852613"/>
          <p14:tracePt t="11224" x="2251075" y="1827213"/>
          <p14:tracePt t="11232" x="2243138" y="1819275"/>
          <p14:tracePt t="11241" x="2235200" y="1793875"/>
          <p14:tracePt t="11249" x="2225675" y="1784350"/>
          <p14:tracePt t="11256" x="2208213" y="1766888"/>
          <p14:tracePt t="11264" x="2192338" y="1758950"/>
          <p14:tracePt t="11272" x="2182813" y="1733550"/>
          <p14:tracePt t="11280" x="2166938" y="1733550"/>
          <p14:tracePt t="11288" x="2149475" y="1716088"/>
          <p14:tracePt t="11296" x="2124075" y="1690688"/>
          <p14:tracePt t="11304" x="2106613" y="1682750"/>
          <p14:tracePt t="11313" x="2073275" y="1665288"/>
          <p14:tracePt t="11320" x="2047875" y="1649413"/>
          <p14:tracePt t="11328" x="2012950" y="1631950"/>
          <p14:tracePt t="11336" x="1987550" y="1622425"/>
          <p14:tracePt t="11344" x="1962150" y="1606550"/>
          <p14:tracePt t="11352" x="1936750" y="1597025"/>
          <p14:tracePt t="11360" x="1911350" y="1589088"/>
          <p14:tracePt t="11368" x="1885950" y="1581150"/>
          <p14:tracePt t="11376" x="1878013" y="1571625"/>
          <p14:tracePt t="11385" x="1852613" y="1571625"/>
          <p14:tracePt t="11393" x="1827213" y="1555750"/>
          <p14:tracePt t="11401" x="1801813" y="1546225"/>
          <p14:tracePt t="11408" x="1766888" y="1538288"/>
          <p14:tracePt t="11416" x="1758950" y="1538288"/>
          <p14:tracePt t="11424" x="1724025" y="1538288"/>
          <p14:tracePt t="11432" x="1682750" y="1538288"/>
          <p14:tracePt t="11441" x="1639888" y="1538288"/>
          <p14:tracePt t="11448" x="1597025" y="1538288"/>
          <p14:tracePt t="11456" x="1554163" y="1538288"/>
          <p14:tracePt t="11464" x="1520825" y="1538288"/>
          <p14:tracePt t="11473" x="1495425" y="1538288"/>
          <p14:tracePt t="11481" x="1470025" y="1538288"/>
          <p14:tracePt t="11488" x="1435100" y="1538288"/>
          <p14:tracePt t="11496" x="1393825" y="1538288"/>
          <p14:tracePt t="11504" x="1376363" y="1538288"/>
          <p14:tracePt t="11512" x="1343025" y="1538288"/>
          <p14:tracePt t="11520" x="1317625" y="1538288"/>
          <p14:tracePt t="11528" x="1308100" y="1538288"/>
          <p14:tracePt t="11536" x="1290638" y="1538288"/>
          <p14:tracePt t="11545" x="1274763" y="1538288"/>
          <p14:tracePt t="11552" x="1265238" y="1538288"/>
          <p14:tracePt t="11568" x="1239838" y="1538288"/>
          <p14:tracePt t="11584" x="1214438" y="1546225"/>
          <p14:tracePt t="11592" x="1206500" y="1546225"/>
          <p14:tracePt t="11600" x="1198563" y="1546225"/>
          <p14:tracePt t="11608" x="1181100" y="1546225"/>
          <p14:tracePt t="11616" x="1173163" y="1555750"/>
          <p14:tracePt t="11624" x="1155700" y="1563688"/>
          <p14:tracePt t="11632" x="1147763" y="1571625"/>
          <p14:tracePt t="11641" x="1138238" y="1589088"/>
          <p14:tracePt t="11656" x="1120775" y="1597025"/>
          <p14:tracePt t="11665" x="1104900" y="1614488"/>
          <p14:tracePt t="11672" x="1095375" y="1622425"/>
          <p14:tracePt t="11680" x="1087438" y="1631950"/>
          <p14:tracePt t="11688" x="1069975" y="1649413"/>
          <p14:tracePt t="11697" x="1054100" y="1657350"/>
          <p14:tracePt t="11704" x="1028700" y="1674813"/>
          <p14:tracePt t="11713" x="1028700" y="1682750"/>
          <p14:tracePt t="11720" x="1019175" y="1682750"/>
          <p14:tracePt t="11728" x="1003300" y="1700213"/>
          <p14:tracePt t="11736" x="993775" y="1708150"/>
          <p14:tracePt t="11744" x="976313" y="1725613"/>
          <p14:tracePt t="11752" x="960438" y="1733550"/>
          <p14:tracePt t="11760" x="942975" y="1751013"/>
          <p14:tracePt t="11768" x="917575" y="1776413"/>
          <p14:tracePt t="11776" x="909638" y="1793875"/>
          <p14:tracePt t="11784" x="884238" y="1819275"/>
          <p14:tracePt t="11792" x="858838" y="1844675"/>
          <p14:tracePt t="11800" x="841375" y="1852613"/>
          <p14:tracePt t="11808" x="823913" y="1878013"/>
          <p14:tracePt t="11816" x="790575" y="1911350"/>
          <p14:tracePt t="11824" x="781050" y="1928813"/>
          <p14:tracePt t="11832" x="755650" y="1963738"/>
          <p14:tracePt t="11840" x="747713" y="1971675"/>
          <p14:tracePt t="11848" x="739775" y="2005013"/>
          <p14:tracePt t="11864" x="714375" y="2047875"/>
          <p14:tracePt t="11872" x="714375" y="2055813"/>
          <p14:tracePt t="11880" x="714375" y="2073275"/>
          <p14:tracePt t="11888" x="714375" y="2116138"/>
          <p14:tracePt t="11896" x="704850" y="2133600"/>
          <p14:tracePt t="11904" x="704850" y="2149475"/>
          <p14:tracePt t="11912" x="704850" y="2166938"/>
          <p14:tracePt t="11920" x="704850" y="2192338"/>
          <p14:tracePt t="11928" x="704850" y="2200275"/>
          <p14:tracePt t="11936" x="704850" y="2235200"/>
          <p14:tracePt t="11944" x="704850" y="2260600"/>
          <p14:tracePt t="11952" x="704850" y="2278063"/>
          <p14:tracePt t="11960" x="704850" y="2311400"/>
          <p14:tracePt t="11968" x="704850" y="2336800"/>
          <p14:tracePt t="11977" x="704850" y="2354263"/>
          <p14:tracePt t="11984" x="704850" y="2387600"/>
          <p14:tracePt t="11992" x="704850" y="2422525"/>
          <p14:tracePt t="12000" x="704850" y="2447925"/>
          <p14:tracePt t="12008" x="704850" y="2506663"/>
          <p14:tracePt t="12016" x="704850" y="2549525"/>
          <p14:tracePt t="12025" x="714375" y="2600325"/>
          <p14:tracePt t="12032" x="722313" y="2643188"/>
          <p14:tracePt t="12040" x="730250" y="2686050"/>
          <p14:tracePt t="12060" x="773113" y="2787650"/>
          <p14:tracePt t="12064" x="790575" y="2830513"/>
          <p14:tracePt t="12072" x="815975" y="2855913"/>
          <p14:tracePt t="12080" x="823913" y="2889250"/>
          <p14:tracePt t="12088" x="841375" y="2914650"/>
          <p14:tracePt t="12096" x="849313" y="2932113"/>
          <p14:tracePt t="12105" x="866775" y="2957513"/>
          <p14:tracePt t="12112" x="884238" y="2974975"/>
          <p14:tracePt t="12120" x="900113" y="2990850"/>
          <p14:tracePt t="12128" x="917575" y="3008313"/>
          <p14:tracePt t="12136" x="925513" y="3016250"/>
          <p14:tracePt t="12145" x="950913" y="3033713"/>
          <p14:tracePt t="12152" x="976313" y="3051175"/>
          <p14:tracePt t="12160" x="1011238" y="3059113"/>
          <p14:tracePt t="12168" x="1062038" y="3084513"/>
          <p14:tracePt t="12176" x="1079500" y="3094038"/>
          <p14:tracePt t="12184" x="1130300" y="3101975"/>
          <p14:tracePt t="12192" x="1147763" y="3127375"/>
          <p14:tracePt t="12200" x="1198563" y="3135313"/>
          <p14:tracePt t="12208" x="1231900" y="3144838"/>
          <p14:tracePt t="12216" x="1274763" y="3160713"/>
          <p14:tracePt t="12224" x="1325563" y="3160713"/>
          <p14:tracePt t="12232" x="1368425" y="3160713"/>
          <p14:tracePt t="12240" x="1409700" y="3160713"/>
          <p14:tracePt t="12248" x="1444625" y="3160713"/>
          <p14:tracePt t="12256" x="1487488" y="3160713"/>
          <p14:tracePt t="12264" x="1528763" y="3160713"/>
          <p14:tracePt t="12272" x="1571625" y="3160713"/>
          <p14:tracePt t="12280" x="1606550" y="3160713"/>
          <p14:tracePt t="12288" x="1657350" y="3160713"/>
          <p14:tracePt t="12296" x="1673225" y="3160713"/>
          <p14:tracePt t="12304" x="1716088" y="3160713"/>
          <p14:tracePt t="12312" x="1741488" y="3160713"/>
          <p14:tracePt t="12320" x="1792288" y="3160713"/>
          <p14:tracePt t="12329" x="1809750" y="3144838"/>
          <p14:tracePt t="12336" x="1843088" y="3127375"/>
          <p14:tracePt t="12345" x="1860550" y="3119438"/>
          <p14:tracePt t="12352" x="1893888" y="3084513"/>
          <p14:tracePt t="12361" x="1920875" y="3084513"/>
          <p14:tracePt t="12369" x="1946275" y="3067050"/>
          <p14:tracePt t="12376" x="1962150" y="3051175"/>
          <p14:tracePt t="12384" x="1971675" y="3033713"/>
          <p14:tracePt t="12392" x="1997075" y="3016250"/>
          <p14:tracePt t="12400" x="2022475" y="3000375"/>
          <p14:tracePt t="12408" x="2030413" y="3000375"/>
          <p14:tracePt t="12416" x="2030413" y="2982913"/>
          <p14:tracePt t="12424" x="2047875" y="2957513"/>
          <p14:tracePt t="12432" x="2065338" y="2949575"/>
          <p14:tracePt t="12440" x="2081213" y="2932113"/>
          <p14:tracePt t="12448" x="2081213" y="2897188"/>
          <p14:tracePt t="12456" x="2098675" y="2871788"/>
          <p14:tracePt t="12464" x="2106613" y="2863850"/>
          <p14:tracePt t="12472" x="2116138" y="2830513"/>
          <p14:tracePt t="12480" x="2132013" y="2795588"/>
          <p14:tracePt t="12488" x="2149475" y="2770188"/>
          <p14:tracePt t="12496" x="2166938" y="2736850"/>
          <p14:tracePt t="12504" x="2192338" y="2686050"/>
          <p14:tracePt t="12512" x="2208213" y="2633663"/>
          <p14:tracePt t="12520" x="2208213" y="2625725"/>
          <p14:tracePt t="12528" x="2225675" y="2600325"/>
          <p14:tracePt t="12536" x="2235200" y="2582863"/>
          <p14:tracePt t="12544" x="2243138" y="2557463"/>
          <p14:tracePt t="12552" x="2243138" y="2549525"/>
          <p14:tracePt t="12560" x="2251075" y="2524125"/>
          <p14:tracePt t="12568" x="2251075" y="2516188"/>
          <p14:tracePt t="12576" x="2251075" y="2498725"/>
          <p14:tracePt t="12584" x="2251075" y="2489200"/>
          <p14:tracePt t="12592" x="2251075" y="2481263"/>
          <p14:tracePt t="12600" x="2268538" y="2447925"/>
          <p14:tracePt t="12608" x="2268538" y="2422525"/>
          <p14:tracePt t="12616" x="2268538" y="2405063"/>
          <p14:tracePt t="12624" x="2268538" y="2387600"/>
          <p14:tracePt t="12632" x="2268538" y="2362200"/>
          <p14:tracePt t="12640" x="2268538" y="2336800"/>
          <p14:tracePt t="12648" x="2268538" y="2311400"/>
          <p14:tracePt t="12656" x="2268538" y="2293938"/>
          <p14:tracePt t="12664" x="2268538" y="2260600"/>
          <p14:tracePt t="12672" x="2268538" y="2235200"/>
          <p14:tracePt t="12680" x="2268538" y="2217738"/>
          <p14:tracePt t="12688" x="2268538" y="2209800"/>
          <p14:tracePt t="12696" x="2260600" y="2192338"/>
          <p14:tracePt t="12704" x="2251075" y="2159000"/>
          <p14:tracePt t="12712" x="2243138" y="2141538"/>
          <p14:tracePt t="12720" x="2235200" y="2141538"/>
          <p14:tracePt t="12728" x="2225675" y="2116138"/>
          <p14:tracePt t="12736" x="2225675" y="2108200"/>
          <p14:tracePt t="12744" x="2200275" y="2055813"/>
          <p14:tracePt t="12752" x="2200275" y="2022475"/>
          <p14:tracePt t="12760" x="2182813" y="1989138"/>
          <p14:tracePt t="12768" x="2174875" y="1971675"/>
          <p14:tracePt t="12776" x="2174875" y="1954213"/>
          <p14:tracePt t="12784" x="2149475" y="1928813"/>
          <p14:tracePt t="12792" x="2141538" y="1911350"/>
          <p14:tracePt t="12800" x="2116138" y="1878013"/>
          <p14:tracePt t="12808" x="2106613" y="1870075"/>
          <p14:tracePt t="12816" x="2106613" y="1860550"/>
          <p14:tracePt t="12824" x="2090738" y="1835150"/>
          <p14:tracePt t="12832" x="2073275" y="1827213"/>
          <p14:tracePt t="12840" x="2065338" y="1819275"/>
          <p14:tracePt t="12848" x="2047875" y="1793875"/>
          <p14:tracePt t="12856" x="2022475" y="1784350"/>
          <p14:tracePt t="12864" x="1997075" y="1758950"/>
          <p14:tracePt t="12872" x="1962150" y="1741488"/>
          <p14:tracePt t="12880" x="1885950" y="1708150"/>
          <p14:tracePt t="12888" x="1835150" y="1690688"/>
          <p14:tracePt t="12896" x="1801813" y="1657350"/>
          <p14:tracePt t="12904" x="1758950" y="1649413"/>
          <p14:tracePt t="12912" x="1690688" y="1606550"/>
          <p14:tracePt t="12920" x="1673225" y="1606550"/>
          <p14:tracePt t="12928" x="1639888" y="1589088"/>
          <p14:tracePt t="12936" x="1622425" y="1589088"/>
          <p14:tracePt t="12945" x="1579563" y="1571625"/>
          <p14:tracePt t="12952" x="1554163" y="1571625"/>
          <p14:tracePt t="12960" x="1528763" y="1571625"/>
          <p14:tracePt t="12968" x="1503363" y="1563688"/>
          <p14:tracePt t="12976" x="1477963" y="1563688"/>
          <p14:tracePt t="12984" x="1452563" y="1563688"/>
          <p14:tracePt t="12992" x="1427163" y="1563688"/>
          <p14:tracePt t="13000" x="1401763" y="1563688"/>
          <p14:tracePt t="13008" x="1376363" y="1563688"/>
          <p14:tracePt t="13016" x="1333500" y="1563688"/>
          <p14:tracePt t="13025" x="1300163" y="1563688"/>
          <p14:tracePt t="13032" x="1249363" y="1563688"/>
          <p14:tracePt t="13040" x="1189038" y="1563688"/>
          <p14:tracePt t="13048" x="1163638" y="1563688"/>
          <p14:tracePt t="13066" x="1095375" y="1563688"/>
          <p14:tracePt t="13072" x="1087438" y="1563688"/>
          <p14:tracePt t="13080" x="1069975" y="1563688"/>
          <p14:tracePt t="13088" x="1062038" y="1563688"/>
          <p14:tracePt t="13096" x="1054100" y="1571625"/>
          <p14:tracePt t="13104" x="1036638" y="1581150"/>
          <p14:tracePt t="13113" x="1019175" y="1581150"/>
          <p14:tracePt t="13120" x="985838" y="1597025"/>
          <p14:tracePt t="13128" x="976313" y="1606550"/>
          <p14:tracePt t="13136" x="950913" y="1614488"/>
          <p14:tracePt t="13144" x="925513" y="1631950"/>
          <p14:tracePt t="13152" x="900113" y="1649413"/>
          <p14:tracePt t="13160" x="874713" y="1657350"/>
          <p14:tracePt t="13168" x="858838" y="1682750"/>
          <p14:tracePt t="13176" x="841375" y="1690688"/>
          <p14:tracePt t="13184" x="815975" y="1708150"/>
          <p14:tracePt t="13192" x="781050" y="1725613"/>
          <p14:tracePt t="13200" x="765175" y="1741488"/>
          <p14:tracePt t="13208" x="739775" y="1766888"/>
          <p14:tracePt t="13216" x="730250" y="1776413"/>
          <p14:tracePt t="13225" x="714375" y="1801813"/>
          <p14:tracePt t="13232" x="696913" y="1852613"/>
          <p14:tracePt t="13240" x="688975" y="1878013"/>
          <p14:tracePt t="13249" x="654050" y="1928813"/>
          <p14:tracePt t="13256" x="636588" y="1971675"/>
          <p14:tracePt t="13264" x="620713" y="2030413"/>
          <p14:tracePt t="13272" x="603250" y="2065338"/>
          <p14:tracePt t="13280" x="595313" y="2090738"/>
          <p14:tracePt t="13288" x="577850" y="2124075"/>
          <p14:tracePt t="13296" x="569913" y="2159000"/>
          <p14:tracePt t="13305" x="569913" y="2184400"/>
          <p14:tracePt t="13312" x="569913" y="2200275"/>
          <p14:tracePt t="13320" x="569913" y="2235200"/>
          <p14:tracePt t="13328" x="569913" y="2260600"/>
          <p14:tracePt t="13336" x="569913" y="2286000"/>
          <p14:tracePt t="13344" x="569913" y="2319338"/>
          <p14:tracePt t="13352" x="569913" y="2336800"/>
          <p14:tracePt t="13360" x="577850" y="2362200"/>
          <p14:tracePt t="13368" x="585788" y="2430463"/>
          <p14:tracePt t="13376" x="595313" y="2455863"/>
          <p14:tracePt t="13384" x="620713" y="2498725"/>
          <p14:tracePt t="13392" x="636588" y="2516188"/>
          <p14:tracePt t="13401" x="661988" y="2549525"/>
          <p14:tracePt t="13408" x="679450" y="2566988"/>
          <p14:tracePt t="13416" x="704850" y="2608263"/>
          <p14:tracePt t="13424" x="714375" y="2617788"/>
          <p14:tracePt t="13432" x="739775" y="2651125"/>
          <p14:tracePt t="13440" x="765175" y="2676525"/>
          <p14:tracePt t="13448" x="806450" y="2711450"/>
          <p14:tracePt t="13456" x="858838" y="2752725"/>
          <p14:tracePt t="13464" x="900113" y="2770188"/>
          <p14:tracePt t="13472" x="942975" y="2813050"/>
          <p14:tracePt t="13480" x="976313" y="2820988"/>
          <p14:tracePt t="13488" x="1028700" y="2846388"/>
          <p14:tracePt t="13496" x="1087438" y="2871788"/>
          <p14:tracePt t="13504" x="1163638" y="2897188"/>
          <p14:tracePt t="13512" x="1206500" y="2906713"/>
          <p14:tracePt t="13520" x="1265238" y="2922588"/>
          <p14:tracePt t="13528" x="1308100" y="2922588"/>
          <p14:tracePt t="13536" x="1343025" y="2940050"/>
          <p14:tracePt t="13544" x="1401763" y="2940050"/>
          <p14:tracePt t="13552" x="1427163" y="2940050"/>
          <p14:tracePt t="13560" x="1452563" y="2940050"/>
          <p14:tracePt t="13568" x="1477963" y="2949575"/>
          <p14:tracePt t="13576" x="1512888" y="2949575"/>
          <p14:tracePt t="13584" x="1538288" y="2949575"/>
          <p14:tracePt t="13592" x="1571625" y="2957513"/>
          <p14:tracePt t="13600" x="1614488" y="2957513"/>
          <p14:tracePt t="13609" x="1647825" y="2957513"/>
          <p14:tracePt t="13616" x="1682750" y="2957513"/>
          <p14:tracePt t="13624" x="1733550" y="2957513"/>
          <p14:tracePt t="13632" x="1776413" y="2957513"/>
          <p14:tracePt t="13640" x="1809750" y="2957513"/>
          <p14:tracePt t="13648" x="1835150" y="2957513"/>
          <p14:tracePt t="13656" x="1893888" y="2957513"/>
          <p14:tracePt t="13665" x="1920875" y="2957513"/>
          <p14:tracePt t="13672" x="1962150" y="2940050"/>
          <p14:tracePt t="13680" x="1979613" y="2932113"/>
          <p14:tracePt t="13688" x="2030413" y="2914650"/>
          <p14:tracePt t="13696" x="2038350" y="2897188"/>
          <p14:tracePt t="13704" x="2065338" y="2889250"/>
          <p14:tracePt t="13712" x="2098675" y="2881313"/>
          <p14:tracePt t="13720" x="2116138" y="2863850"/>
          <p14:tracePt t="13728" x="2116138" y="2855913"/>
          <p14:tracePt t="13736" x="2149475" y="2846388"/>
          <p14:tracePt t="13744" x="2174875" y="2820988"/>
          <p14:tracePt t="13752" x="2192338" y="2805113"/>
          <p14:tracePt t="13760" x="2208213" y="2778125"/>
          <p14:tracePt t="13768" x="2225675" y="2736850"/>
          <p14:tracePt t="13776" x="2225675" y="2719388"/>
          <p14:tracePt t="13784" x="2243138" y="2686050"/>
          <p14:tracePt t="13792" x="2243138" y="2668588"/>
          <p14:tracePt t="13800" x="2276475" y="2617788"/>
          <p14:tracePt t="13809" x="2293938" y="2582863"/>
          <p14:tracePt t="13816" x="2293938" y="2557463"/>
          <p14:tracePt t="13824" x="2311400" y="2516188"/>
          <p14:tracePt t="13840" x="2311400" y="2481263"/>
          <p14:tracePt t="13848" x="2311400" y="2455863"/>
          <p14:tracePt t="13856" x="2319338" y="2438400"/>
          <p14:tracePt t="13864" x="2319338" y="2413000"/>
          <p14:tracePt t="13873" x="2319338" y="2405063"/>
          <p14:tracePt t="13880" x="2319338" y="2371725"/>
          <p14:tracePt t="13888" x="2319338" y="2336800"/>
          <p14:tracePt t="13896" x="2319338" y="2328863"/>
          <p14:tracePt t="13904" x="2319338" y="2293938"/>
          <p14:tracePt t="13912" x="2319338" y="2252663"/>
          <p14:tracePt t="13920" x="2311400" y="2217738"/>
          <p14:tracePt t="13928" x="2311400" y="2184400"/>
          <p14:tracePt t="13936" x="2301875" y="2159000"/>
          <p14:tracePt t="13944" x="2293938" y="2141538"/>
          <p14:tracePt t="13952" x="2276475" y="2108200"/>
          <p14:tracePt t="13960" x="2260600" y="2065338"/>
          <p14:tracePt t="13968" x="2243138" y="2030413"/>
          <p14:tracePt t="13976" x="2225675" y="2005013"/>
          <p14:tracePt t="13984" x="2200275" y="1989138"/>
          <p14:tracePt t="13992" x="2174875" y="1963738"/>
          <p14:tracePt t="14000" x="2149475" y="1946275"/>
          <p14:tracePt t="14008" x="2132013" y="1928813"/>
          <p14:tracePt t="14016" x="2116138" y="1920875"/>
          <p14:tracePt t="14024" x="2106613" y="1911350"/>
          <p14:tracePt t="14032" x="2098675" y="1911350"/>
          <p14:tracePt t="14040" x="2081213" y="1903413"/>
          <p14:tracePt t="14048" x="2073275" y="1895475"/>
          <p14:tracePt t="14056" x="2065338" y="1885950"/>
          <p14:tracePt t="14064" x="2047875" y="1878013"/>
          <p14:tracePt t="14080" x="2022475" y="1860550"/>
          <p14:tracePt t="14088" x="2012950" y="1852613"/>
          <p14:tracePt t="14096" x="2005013" y="1852613"/>
          <p14:tracePt t="14105" x="1979613" y="1844675"/>
          <p14:tracePt t="14112" x="1962150" y="1835150"/>
          <p14:tracePt t="14120" x="1920875" y="1809750"/>
          <p14:tracePt t="14128" x="1885950" y="1801813"/>
          <p14:tracePt t="14137" x="1878013" y="1801813"/>
          <p14:tracePt t="14144" x="1843088" y="1793875"/>
          <p14:tracePt t="14152" x="1792288" y="1784350"/>
          <p14:tracePt t="14160" x="1758950" y="1766888"/>
          <p14:tracePt t="14168" x="1724025" y="1766888"/>
          <p14:tracePt t="14176" x="1690688" y="1766888"/>
          <p14:tracePt t="14184" x="1622425" y="1758950"/>
          <p14:tracePt t="14192" x="1571625" y="1758950"/>
          <p14:tracePt t="14200" x="1528763" y="1758950"/>
          <p14:tracePt t="14208" x="1452563" y="1758950"/>
          <p14:tracePt t="14216" x="1384300" y="1758950"/>
          <p14:tracePt t="14225" x="1308100" y="1758950"/>
          <p14:tracePt t="14232" x="1265238" y="1758950"/>
          <p14:tracePt t="14240" x="1198563" y="1758950"/>
          <p14:tracePt t="14248" x="1138238" y="1758950"/>
          <p14:tracePt t="14256" x="1104900" y="1758950"/>
          <p14:tracePt t="14264" x="1062038" y="1758950"/>
          <p14:tracePt t="14272" x="1044575" y="1758950"/>
          <p14:tracePt t="14280" x="993775" y="1758950"/>
          <p14:tracePt t="14288" x="993775" y="1766888"/>
          <p14:tracePt t="14296" x="976313" y="1766888"/>
          <p14:tracePt t="14304" x="960438" y="1776413"/>
          <p14:tracePt t="14312" x="942975" y="1784350"/>
          <p14:tracePt t="14320" x="935038" y="1793875"/>
          <p14:tracePt t="14328" x="925513" y="1801813"/>
          <p14:tracePt t="14336" x="909638" y="1819275"/>
          <p14:tracePt t="14352" x="900113" y="1827213"/>
          <p14:tracePt t="14360" x="884238" y="1852613"/>
          <p14:tracePt t="14368" x="866775" y="1885950"/>
          <p14:tracePt t="14376" x="858838" y="1911350"/>
          <p14:tracePt t="14385" x="841375" y="1946275"/>
          <p14:tracePt t="14392" x="823913" y="1979613"/>
          <p14:tracePt t="14400" x="806450" y="2030413"/>
          <p14:tracePt t="14408" x="798513" y="2065338"/>
          <p14:tracePt t="14416" x="781050" y="2108200"/>
          <p14:tracePt t="14424" x="773113" y="2141538"/>
          <p14:tracePt t="14432" x="773113" y="2166938"/>
          <p14:tracePt t="14440" x="773113" y="2192338"/>
          <p14:tracePt t="14448" x="773113" y="2209800"/>
          <p14:tracePt t="14457" x="773113" y="2227263"/>
          <p14:tracePt t="14464" x="773113" y="2252663"/>
          <p14:tracePt t="14472" x="765175" y="2268538"/>
          <p14:tracePt t="14480" x="765175" y="2293938"/>
          <p14:tracePt t="14488" x="765175" y="2328863"/>
          <p14:tracePt t="14496" x="765175" y="2336800"/>
          <p14:tracePt t="14504" x="773113" y="2371725"/>
          <p14:tracePt t="14512" x="781050" y="2405063"/>
          <p14:tracePt t="14520" x="790575" y="2422525"/>
          <p14:tracePt t="14528" x="798513" y="2447925"/>
          <p14:tracePt t="14536" x="815975" y="2463800"/>
          <p14:tracePt t="14544" x="823913" y="2489200"/>
          <p14:tracePt t="14552" x="858838" y="2541588"/>
          <p14:tracePt t="14560" x="866775" y="2549525"/>
          <p14:tracePt t="14569" x="884238" y="2574925"/>
          <p14:tracePt t="14576" x="909638" y="2592388"/>
          <p14:tracePt t="14584" x="935038" y="2617788"/>
          <p14:tracePt t="14592" x="985838" y="2651125"/>
          <p14:tracePt t="14600" x="1011238" y="2668588"/>
          <p14:tracePt t="14608" x="1062038" y="2701925"/>
          <p14:tracePt t="14616" x="1079500" y="2719388"/>
          <p14:tracePt t="14624" x="1130300" y="2744788"/>
          <p14:tracePt t="14632" x="1163638" y="2770188"/>
          <p14:tracePt t="14640" x="1223963" y="2795588"/>
          <p14:tracePt t="14648" x="1290638" y="2838450"/>
          <p14:tracePt t="14656" x="1343025" y="2863850"/>
          <p14:tracePt t="14664" x="1427163" y="2906713"/>
          <p14:tracePt t="14672" x="1487488" y="2932113"/>
          <p14:tracePt t="14680" x="1554163" y="2949575"/>
          <p14:tracePt t="14688" x="1597025" y="2974975"/>
          <p14:tracePt t="14696" x="1673225" y="2982913"/>
          <p14:tracePt t="14704" x="1741488" y="2982913"/>
          <p14:tracePt t="14712" x="1809750" y="3000375"/>
          <p14:tracePt t="14720" x="1893888" y="3008313"/>
          <p14:tracePt t="14728" x="1936750" y="3025775"/>
          <p14:tracePt t="14736" x="1979613" y="3025775"/>
          <p14:tracePt t="14744" x="2055813" y="3025775"/>
          <p14:tracePt t="14752" x="2098675" y="3025775"/>
          <p14:tracePt t="14760" x="2166938" y="3025775"/>
          <p14:tracePt t="14768" x="2208213" y="3025775"/>
          <p14:tracePt t="14776" x="2260600" y="3025775"/>
          <p14:tracePt t="14784" x="2276475" y="3025775"/>
          <p14:tracePt t="14792" x="2311400" y="3025775"/>
          <p14:tracePt t="14800" x="2352675" y="3025775"/>
          <p14:tracePt t="14809" x="2387600" y="3025775"/>
          <p14:tracePt t="14816" x="2438400" y="3008313"/>
          <p14:tracePt t="14824" x="2463800" y="3000375"/>
          <p14:tracePt t="14832" x="2497138" y="2982913"/>
          <p14:tracePt t="14840" x="2532063" y="2957513"/>
          <p14:tracePt t="14848" x="2549525" y="2949575"/>
          <p14:tracePt t="14856" x="2582863" y="2932113"/>
          <p14:tracePt t="14864" x="2616200" y="2906713"/>
          <p14:tracePt t="14872" x="2659063" y="2881313"/>
          <p14:tracePt t="14880" x="2659063" y="2871788"/>
          <p14:tracePt t="14888" x="2693988" y="2838450"/>
          <p14:tracePt t="14896" x="2701925" y="2838450"/>
          <p14:tracePt t="14904" x="2719388" y="2820988"/>
          <p14:tracePt t="14912" x="2744788" y="2795588"/>
          <p14:tracePt t="14920" x="2760663" y="2778125"/>
          <p14:tracePt t="14928" x="2778125" y="2762250"/>
          <p14:tracePt t="14936" x="2786063" y="2736850"/>
          <p14:tracePt t="14944" x="2803525" y="2711450"/>
          <p14:tracePt t="14952" x="2811463" y="2676525"/>
          <p14:tracePt t="14960" x="2811463" y="2660650"/>
          <p14:tracePt t="14968" x="2811463" y="2617788"/>
          <p14:tracePt t="14976" x="2820988" y="2592388"/>
          <p14:tracePt t="14985" x="2820988" y="2557463"/>
          <p14:tracePt t="14992" x="2820988" y="2516188"/>
          <p14:tracePt t="15001" x="2820988" y="2481263"/>
          <p14:tracePt t="15008" x="2820988" y="2455863"/>
          <p14:tracePt t="15016" x="2820988" y="2397125"/>
          <p14:tracePt t="15025" x="2820988" y="2371725"/>
          <p14:tracePt t="15032" x="2820988" y="2328863"/>
          <p14:tracePt t="15040" x="2820988" y="2311400"/>
          <p14:tracePt t="15048" x="2820988" y="2278063"/>
          <p14:tracePt t="15061" x="2811463" y="2252663"/>
          <p14:tracePt t="15064" x="2803525" y="2235200"/>
          <p14:tracePt t="15072" x="2795588" y="2209800"/>
          <p14:tracePt t="15080" x="2786063" y="2184400"/>
          <p14:tracePt t="15088" x="2770188" y="2149475"/>
          <p14:tracePt t="15096" x="2760663" y="2149475"/>
          <p14:tracePt t="15105" x="2744788" y="2116138"/>
          <p14:tracePt t="15112" x="2719388" y="2082800"/>
          <p14:tracePt t="15120" x="2701925" y="2065338"/>
          <p14:tracePt t="15128" x="2668588" y="2014538"/>
          <p14:tracePt t="15136" x="2641600" y="1997075"/>
          <p14:tracePt t="15144" x="2608263" y="1963738"/>
          <p14:tracePt t="15152" x="2565400" y="1928813"/>
          <p14:tracePt t="15161" x="2514600" y="1885950"/>
          <p14:tracePt t="15168" x="2489200" y="1870075"/>
          <p14:tracePt t="15176" x="2455863" y="1844675"/>
          <p14:tracePt t="15184" x="2413000" y="1835150"/>
          <p14:tracePt t="15192" x="2405063" y="1827213"/>
          <p14:tracePt t="15201" x="2379663" y="1819275"/>
          <p14:tracePt t="15208" x="2362200" y="1809750"/>
          <p14:tracePt t="15224" x="2327275" y="1801813"/>
          <p14:tracePt t="15240" x="2293938" y="1793875"/>
          <p14:tracePt t="15249" x="2286000" y="1793875"/>
          <p14:tracePt t="15256" x="2268538" y="1793875"/>
          <p14:tracePt t="15264" x="2243138" y="1776413"/>
          <p14:tracePt t="15272" x="2235200" y="1776413"/>
          <p14:tracePt t="15280" x="2225675" y="1776413"/>
          <p14:tracePt t="15289" x="2200275" y="1776413"/>
          <p14:tracePt t="15296" x="2174875" y="1776413"/>
          <p14:tracePt t="15304" x="2141538" y="1776413"/>
          <p14:tracePt t="15312" x="2106613" y="1776413"/>
          <p14:tracePt t="15320" x="2081213" y="1784350"/>
          <p14:tracePt t="15328" x="2047875" y="1793875"/>
          <p14:tracePt t="15336" x="2005013" y="1793875"/>
          <p14:tracePt t="15344" x="1954213" y="1809750"/>
          <p14:tracePt t="15352" x="1893888" y="1809750"/>
          <p14:tracePt t="15360" x="1878013" y="1819275"/>
          <p14:tracePt t="15368" x="1835150" y="1819275"/>
          <p14:tracePt t="15376" x="1809750" y="1827213"/>
          <p14:tracePt t="15384" x="1749425" y="1835150"/>
          <p14:tracePt t="15392" x="1716088" y="1835150"/>
          <p14:tracePt t="15400" x="1657350" y="1852613"/>
          <p14:tracePt t="15408" x="1639888" y="1852613"/>
          <p14:tracePt t="15416" x="1606550" y="1870075"/>
          <p14:tracePt t="15425" x="1579563" y="1870075"/>
          <p14:tracePt t="15432" x="1546225" y="1878013"/>
          <p14:tracePt t="15440" x="1520825" y="1895475"/>
          <p14:tracePt t="15448" x="1495425" y="1920875"/>
          <p14:tracePt t="15456" x="1487488" y="1938338"/>
          <p14:tracePt t="15464" x="1477963" y="1938338"/>
          <p14:tracePt t="15472" x="1470025" y="1938338"/>
          <p14:tracePt t="15480" x="1444625" y="1946275"/>
          <p14:tracePt t="15488" x="1427163" y="1954213"/>
          <p14:tracePt t="15496" x="1401763" y="1979613"/>
          <p14:tracePt t="15504" x="1368425" y="1989138"/>
          <p14:tracePt t="15513" x="1358900" y="1997075"/>
          <p14:tracePt t="15520" x="1325563" y="2022475"/>
          <p14:tracePt t="15528" x="1308100" y="2030413"/>
          <p14:tracePt t="15536" x="1274763" y="2047875"/>
          <p14:tracePt t="15544" x="1249363" y="2065338"/>
          <p14:tracePt t="15552" x="1223963" y="2073275"/>
          <p14:tracePt t="15560" x="1198563" y="2098675"/>
          <p14:tracePt t="15568" x="1198563" y="2108200"/>
          <p14:tracePt t="15576" x="1163638" y="2133600"/>
          <p14:tracePt t="15584" x="1155700" y="2133600"/>
          <p14:tracePt t="15592" x="1147763" y="2159000"/>
          <p14:tracePt t="15600" x="1130300" y="2174875"/>
          <p14:tracePt t="15608" x="1120775" y="2209800"/>
          <p14:tracePt t="15616" x="1112838" y="2209800"/>
          <p14:tracePt t="15624" x="1112838" y="2217738"/>
          <p14:tracePt t="15632" x="1112838" y="2243138"/>
          <p14:tracePt t="15640" x="1112838" y="2252663"/>
          <p14:tracePt t="15648" x="1112838" y="2268538"/>
          <p14:tracePt t="15656" x="1112838" y="2286000"/>
          <p14:tracePt t="15664" x="1112838" y="2293938"/>
          <p14:tracePt t="15672" x="1112838" y="2303463"/>
          <p14:tracePt t="15680" x="1112838" y="2311400"/>
          <p14:tracePt t="15688" x="1112838" y="2328863"/>
          <p14:tracePt t="15696" x="1112838" y="2344738"/>
          <p14:tracePt t="15704" x="1112838" y="2379663"/>
          <p14:tracePt t="15712" x="1112838" y="2387600"/>
          <p14:tracePt t="15720" x="1112838" y="2413000"/>
          <p14:tracePt t="15729" x="1112838" y="2447925"/>
          <p14:tracePt t="15736" x="1112838" y="2455863"/>
          <p14:tracePt t="15744" x="1130300" y="2489200"/>
          <p14:tracePt t="15753" x="1138238" y="2498725"/>
          <p14:tracePt t="15760" x="1163638" y="2524125"/>
          <p14:tracePt t="15768" x="1173163" y="2532063"/>
          <p14:tracePt t="15776" x="1189038" y="2549525"/>
          <p14:tracePt t="15784" x="1206500" y="2549525"/>
          <p14:tracePt t="15792" x="1223963" y="2566988"/>
          <p14:tracePt t="15800" x="1231900" y="2574925"/>
          <p14:tracePt t="15808" x="1249363" y="2582863"/>
          <p14:tracePt t="15816" x="1265238" y="2608263"/>
          <p14:tracePt t="15824" x="1290638" y="2608263"/>
          <p14:tracePt t="15832" x="1308100" y="2608263"/>
          <p14:tracePt t="15840" x="1333500" y="2617788"/>
          <p14:tracePt t="15848" x="1350963" y="2617788"/>
          <p14:tracePt t="15856" x="1393825" y="2617788"/>
          <p14:tracePt t="15865" x="1409700" y="2625725"/>
          <p14:tracePt t="15872" x="1435100" y="2625725"/>
          <p14:tracePt t="15880" x="1470025" y="2625725"/>
          <p14:tracePt t="15888" x="1477963" y="2625725"/>
          <p14:tracePt t="15896" x="1512888" y="2625725"/>
          <p14:tracePt t="15904" x="1538288" y="2625725"/>
          <p14:tracePt t="15912" x="1546225" y="2625725"/>
          <p14:tracePt t="15920" x="1571625" y="2625725"/>
          <p14:tracePt t="15928" x="1589088" y="2625725"/>
          <p14:tracePt t="15936" x="1597025" y="2625725"/>
          <p14:tracePt t="15944" x="1622425" y="2625725"/>
          <p14:tracePt t="15952" x="1647825" y="2625725"/>
          <p14:tracePt t="15960" x="1690688" y="2625725"/>
          <p14:tracePt t="15968" x="1708150" y="2625725"/>
          <p14:tracePt t="15976" x="1741488" y="2625725"/>
          <p14:tracePt t="15984" x="1784350" y="2625725"/>
          <p14:tracePt t="15992" x="1827213" y="2625725"/>
          <p14:tracePt t="16000" x="1852613" y="2625725"/>
          <p14:tracePt t="16008" x="1885950" y="2617788"/>
          <p14:tracePt t="16016" x="1920875" y="2600325"/>
          <p14:tracePt t="16024" x="1928813" y="2600325"/>
          <p14:tracePt t="16032" x="1946275" y="2600325"/>
          <p14:tracePt t="16040" x="1954213" y="2592388"/>
          <p14:tracePt t="16048" x="1971675" y="2574925"/>
          <p14:tracePt t="16067" x="1987550" y="2557463"/>
          <p14:tracePt t="16072" x="2005013" y="2541588"/>
          <p14:tracePt t="16080" x="2012950" y="2532063"/>
          <p14:tracePt t="16088" x="2022475" y="2532063"/>
          <p14:tracePt t="16096" x="2030413" y="2506663"/>
          <p14:tracePt t="16104" x="2047875" y="2489200"/>
          <p14:tracePt t="16113" x="2065338" y="2455863"/>
          <p14:tracePt t="16120" x="2065338" y="2438400"/>
          <p14:tracePt t="16128" x="2065338" y="2422525"/>
          <p14:tracePt t="16136" x="2081213" y="2387600"/>
          <p14:tracePt t="16144" x="2090738" y="2371725"/>
          <p14:tracePt t="16152" x="2090738" y="2354263"/>
          <p14:tracePt t="16160" x="2098675" y="2336800"/>
          <p14:tracePt t="16168" x="2098675" y="2303463"/>
          <p14:tracePt t="16176" x="2098675" y="2268538"/>
          <p14:tracePt t="16184" x="2098675" y="2260600"/>
          <p14:tracePt t="16192" x="2098675" y="2235200"/>
          <p14:tracePt t="16200" x="2098675" y="2227263"/>
          <p14:tracePt t="16208" x="2098675" y="2200275"/>
          <p14:tracePt t="16217" x="2098675" y="2174875"/>
          <p14:tracePt t="16224" x="2098675" y="2159000"/>
          <p14:tracePt t="16232" x="2098675" y="2133600"/>
          <p14:tracePt t="16240" x="2098675" y="2116138"/>
          <p14:tracePt t="16248" x="2098675" y="2090738"/>
          <p14:tracePt t="16256" x="2081213" y="2065338"/>
          <p14:tracePt t="16264" x="2081213" y="2047875"/>
          <p14:tracePt t="16272" x="2073275" y="2014538"/>
          <p14:tracePt t="16280" x="2065338" y="2005013"/>
          <p14:tracePt t="16288" x="2065338" y="1979613"/>
          <p14:tracePt t="16296" x="2047875" y="1954213"/>
          <p14:tracePt t="16304" x="2030413" y="1928813"/>
          <p14:tracePt t="16312" x="2030413" y="1920875"/>
          <p14:tracePt t="16320" x="2005013" y="1878013"/>
          <p14:tracePt t="16328" x="1997075" y="1870075"/>
          <p14:tracePt t="16336" x="1979613" y="1844675"/>
          <p14:tracePt t="16344" x="1962150" y="1827213"/>
          <p14:tracePt t="16352" x="1946275" y="1801813"/>
          <p14:tracePt t="16360" x="1911350" y="1766888"/>
          <p14:tracePt t="16368" x="1885950" y="1741488"/>
          <p14:tracePt t="16377" x="1860550" y="1708150"/>
          <p14:tracePt t="16384" x="1835150" y="1682750"/>
          <p14:tracePt t="16392" x="1809750" y="1665288"/>
          <p14:tracePt t="16400" x="1776413" y="1639888"/>
          <p14:tracePt t="16408" x="1749425" y="1631950"/>
          <p14:tracePt t="16416" x="1733550" y="1614488"/>
          <p14:tracePt t="16425" x="1708150" y="1597025"/>
          <p14:tracePt t="16432" x="1682750" y="1589088"/>
          <p14:tracePt t="16440" x="1665288" y="1589088"/>
          <p14:tracePt t="16448" x="1622425" y="1581150"/>
          <p14:tracePt t="16456" x="1579563" y="1571625"/>
          <p14:tracePt t="16464" x="1546225" y="1563688"/>
          <p14:tracePt t="16472" x="1503363" y="1563688"/>
          <p14:tracePt t="16480" x="1477963" y="1563688"/>
          <p14:tracePt t="16488" x="1435100" y="1563688"/>
          <p14:tracePt t="16496" x="1409700" y="1563688"/>
          <p14:tracePt t="16504" x="1384300" y="1563688"/>
          <p14:tracePt t="16512" x="1376363" y="1563688"/>
          <p14:tracePt t="16520" x="1350963" y="1563688"/>
          <p14:tracePt t="16528" x="1343025" y="1563688"/>
          <p14:tracePt t="16536" x="1325563" y="1563688"/>
          <p14:tracePt t="16552" x="1317625" y="1563688"/>
          <p14:tracePt t="16569" x="1300163" y="1571625"/>
          <p14:tracePt t="16576" x="1300163" y="1589088"/>
          <p14:tracePt t="16584" x="1290638" y="1589088"/>
          <p14:tracePt t="16592" x="1274763" y="1597025"/>
          <p14:tracePt t="16600" x="1239838" y="1622425"/>
          <p14:tracePt t="16608" x="1231900" y="1631950"/>
          <p14:tracePt t="16616" x="1206500" y="1649413"/>
          <p14:tracePt t="16624" x="1189038" y="1665288"/>
          <p14:tracePt t="16632" x="1173163" y="1674813"/>
          <p14:tracePt t="16640" x="1173163" y="1682750"/>
          <p14:tracePt t="16648" x="1147763" y="1700213"/>
          <p14:tracePt t="16656" x="1138238" y="1708150"/>
          <p14:tracePt t="16664" x="1130300" y="1725613"/>
          <p14:tracePt t="16672" x="1120775" y="1725613"/>
          <p14:tracePt t="16688" x="1120775" y="1733550"/>
          <p14:tracePt t="16696" x="1112838" y="1751013"/>
          <p14:tracePt t="16721" x="1104900" y="1766888"/>
          <p14:tracePt t="16736" x="1104900" y="1776413"/>
          <p14:tracePt t="16744" x="1095375" y="1793875"/>
          <p14:tracePt t="16752" x="1095375" y="1809750"/>
          <p14:tracePt t="16760" x="1095375" y="1819275"/>
          <p14:tracePt t="16776" x="1095375" y="1827213"/>
          <p14:tracePt t="16792" x="1087438" y="1852613"/>
          <p14:tracePt t="16848" x="1087438" y="1860550"/>
          <p14:tracePt t="16864" x="1087438" y="1870075"/>
          <p14:tracePt t="16872" x="1087438" y="1885950"/>
          <p14:tracePt t="16880" x="1087438" y="1911350"/>
          <p14:tracePt t="16888" x="1087438" y="1928813"/>
          <p14:tracePt t="16897" x="1087438" y="1946275"/>
          <p14:tracePt t="16904" x="1087438" y="1963738"/>
          <p14:tracePt t="16912" x="1087438" y="1979613"/>
          <p14:tracePt t="16921" x="1087438" y="2005013"/>
          <p14:tracePt t="16928" x="1087438" y="2014538"/>
          <p14:tracePt t="16936" x="1087438" y="2030413"/>
          <p14:tracePt t="16944" x="1087438" y="2039938"/>
          <p14:tracePt t="16960" x="1087438" y="2065338"/>
          <p14:tracePt t="16968" x="1087438" y="2073275"/>
          <p14:tracePt t="16976" x="1087438" y="2090738"/>
          <p14:tracePt t="16984" x="1087438" y="2108200"/>
          <p14:tracePt t="17000" x="1087438" y="2116138"/>
          <p14:tracePt t="17008" x="1087438" y="2133600"/>
          <p14:tracePt t="17024" x="1095375" y="2141538"/>
          <p14:tracePt t="17032" x="1095375" y="2149475"/>
          <p14:tracePt t="17808" x="1095375" y="2159000"/>
          <p14:tracePt t="17816" x="1095375" y="2184400"/>
          <p14:tracePt t="17824" x="1095375" y="2217738"/>
          <p14:tracePt t="17832" x="1095375" y="2260600"/>
          <p14:tracePt t="17840" x="1095375" y="2319338"/>
          <p14:tracePt t="17848" x="1095375" y="2362200"/>
          <p14:tracePt t="17856" x="1095375" y="2387600"/>
          <p14:tracePt t="17864" x="1095375" y="2430463"/>
          <p14:tracePt t="17872" x="1095375" y="2463800"/>
          <p14:tracePt t="17880" x="1095375" y="2498725"/>
          <p14:tracePt t="17888" x="1095375" y="2524125"/>
          <p14:tracePt t="17896" x="1087438" y="2574925"/>
          <p14:tracePt t="17904" x="1087438" y="2600325"/>
          <p14:tracePt t="17912" x="1087438" y="2625725"/>
          <p14:tracePt t="17920" x="1069975" y="2651125"/>
          <p14:tracePt t="17928" x="1069975" y="2668588"/>
          <p14:tracePt t="17936" x="1062038" y="2686050"/>
          <p14:tracePt t="17944" x="1062038" y="2701925"/>
          <p14:tracePt t="17952" x="1054100" y="2719388"/>
          <p14:tracePt t="17960" x="1044575" y="2744788"/>
          <p14:tracePt t="17968" x="1044575" y="2752725"/>
          <p14:tracePt t="17984" x="1036638" y="2778125"/>
          <p14:tracePt t="17992" x="1028700" y="2787650"/>
          <p14:tracePt t="18016" x="1028700" y="2805113"/>
          <p14:tracePt t="18032" x="1028700" y="2813050"/>
          <p14:tracePt t="18040" x="1028700" y="2820988"/>
          <p14:tracePt t="18061" x="1019175" y="2846388"/>
          <p14:tracePt t="18064" x="1019175" y="2855913"/>
          <p14:tracePt t="18072" x="1019175" y="2863850"/>
          <p14:tracePt t="18080" x="1019175" y="2881313"/>
          <p14:tracePt t="18088" x="1011238" y="2889250"/>
          <p14:tracePt t="18096" x="1011238" y="2897188"/>
          <p14:tracePt t="18105" x="1011238" y="2906713"/>
          <p14:tracePt t="18113" x="1011238" y="2914650"/>
          <p14:tracePt t="18120" x="1011238" y="2932113"/>
          <p14:tracePt t="18128" x="993775" y="2949575"/>
          <p14:tracePt t="18168" x="993775" y="2965450"/>
          <p14:tracePt t="18176" x="993775" y="2974975"/>
          <p14:tracePt t="18184" x="985838" y="2982913"/>
          <p14:tracePt t="18192" x="976313" y="3000375"/>
          <p14:tracePt t="18200" x="968375" y="3016250"/>
          <p14:tracePt t="18208" x="950913" y="3025775"/>
          <p14:tracePt t="18217" x="942975" y="3041650"/>
          <p14:tracePt t="18224" x="942975" y="3059113"/>
          <p14:tracePt t="18232" x="942975" y="3067050"/>
          <p14:tracePt t="18240" x="925513" y="3094038"/>
          <p14:tracePt t="18256" x="925513" y="3119438"/>
          <p14:tracePt t="18264" x="925513" y="3135313"/>
          <p14:tracePt t="18272" x="925513" y="3152775"/>
          <p14:tracePt t="18280" x="925513" y="3186113"/>
          <p14:tracePt t="18288" x="925513" y="3195638"/>
          <p14:tracePt t="18296" x="925513" y="3203575"/>
          <p14:tracePt t="18304" x="925513" y="3228975"/>
          <p14:tracePt t="18312" x="925513" y="3263900"/>
          <p14:tracePt t="18320" x="917575" y="3271838"/>
          <p14:tracePt t="18329" x="909638" y="3305175"/>
          <p14:tracePt t="18336" x="909638" y="3340100"/>
          <p14:tracePt t="18344" x="909638" y="3348038"/>
          <p14:tracePt t="18352" x="909638" y="3390900"/>
          <p14:tracePt t="18360" x="909638" y="3424238"/>
          <p14:tracePt t="18368" x="909638" y="3459163"/>
          <p14:tracePt t="18376" x="909638" y="3484563"/>
          <p14:tracePt t="18384" x="909638" y="3502025"/>
          <p14:tracePt t="18392" x="917575" y="3535363"/>
          <p14:tracePt t="18400" x="925513" y="3560763"/>
          <p14:tracePt t="18408" x="935038" y="3603625"/>
          <p14:tracePt t="18416" x="942975" y="3636963"/>
          <p14:tracePt t="18424" x="960438" y="3662363"/>
          <p14:tracePt t="18432" x="968375" y="3687763"/>
          <p14:tracePt t="18440" x="976313" y="3705225"/>
          <p14:tracePt t="18448" x="976313" y="3722688"/>
          <p14:tracePt t="18456" x="1003300" y="3756025"/>
          <p14:tracePt t="18464" x="1003300" y="3763963"/>
          <p14:tracePt t="18472" x="1019175" y="3781425"/>
          <p14:tracePt t="18480" x="1036638" y="3790950"/>
          <p14:tracePt t="18488" x="1044575" y="3798888"/>
          <p14:tracePt t="18496" x="1044575" y="3806825"/>
          <p14:tracePt t="18512" x="1069975" y="3806825"/>
          <p14:tracePt t="18520" x="1079500" y="3816350"/>
          <p14:tracePt t="18528" x="1104900" y="3824288"/>
          <p14:tracePt t="18536" x="1112838" y="3824288"/>
          <p14:tracePt t="18545" x="1130300" y="3832225"/>
          <p14:tracePt t="18552" x="1147763" y="3841750"/>
          <p14:tracePt t="18560" x="1173163" y="3841750"/>
          <p14:tracePt t="18568" x="1181100" y="3849688"/>
          <p14:tracePt t="18576" x="1189038" y="3857625"/>
          <p14:tracePt t="18584" x="1206500" y="3857625"/>
          <p14:tracePt t="18600" x="1214438" y="3857625"/>
          <p14:tracePt t="18608" x="1223963" y="3857625"/>
          <p14:tracePt t="18616" x="1239838" y="3857625"/>
          <p14:tracePt t="18624" x="1257300" y="3857625"/>
          <p14:tracePt t="18632" x="1265238" y="3857625"/>
          <p14:tracePt t="18640" x="1282700" y="3857625"/>
          <p14:tracePt t="18648" x="1317625" y="3857625"/>
          <p14:tracePt t="18656" x="1325563" y="3857625"/>
          <p14:tracePt t="18664" x="1358900" y="3857625"/>
          <p14:tracePt t="18672" x="1401763" y="3857625"/>
          <p14:tracePt t="18680" x="1427163" y="3857625"/>
          <p14:tracePt t="18688" x="1444625" y="3857625"/>
          <p14:tracePt t="18697" x="1470025" y="3849688"/>
          <p14:tracePt t="18712" x="1487488" y="3849688"/>
          <p14:tracePt t="18720" x="1503363" y="3841750"/>
          <p14:tracePt t="18744" x="1520825" y="3824288"/>
          <p14:tracePt t="18760" x="1528763" y="3816350"/>
          <p14:tracePt t="18776" x="1538288" y="3806825"/>
          <p14:tracePt t="18784" x="1554163" y="3790950"/>
          <p14:tracePt t="18800" x="1571625" y="3781425"/>
          <p14:tracePt t="18808" x="1589088" y="3773488"/>
          <p14:tracePt t="18824" x="1597025" y="3756025"/>
          <p14:tracePt t="18832" x="1606550" y="3756025"/>
          <p14:tracePt t="18840" x="1614488" y="3748088"/>
          <p14:tracePt t="18848" x="1622425" y="3738563"/>
          <p14:tracePt t="18856" x="1622425" y="3730625"/>
          <p14:tracePt t="18872" x="1631950" y="3705225"/>
          <p14:tracePt t="18880" x="1639888" y="3687763"/>
          <p14:tracePt t="18897" x="1647825" y="3662363"/>
          <p14:tracePt t="18913" x="1647825" y="3654425"/>
          <p14:tracePt t="18920" x="1647825" y="3636963"/>
          <p14:tracePt t="18928" x="1647825" y="3619500"/>
          <p14:tracePt t="18936" x="1647825" y="3603625"/>
          <p14:tracePt t="18944" x="1647825" y="3594100"/>
          <p14:tracePt t="18952" x="1647825" y="3586163"/>
          <p14:tracePt t="18968" x="1647825" y="3578225"/>
          <p14:tracePt t="18976" x="1647825" y="3568700"/>
          <p14:tracePt t="18984" x="1647825" y="3560763"/>
          <p14:tracePt t="19000" x="1647825" y="3552825"/>
          <p14:tracePt t="19016" x="1647825" y="3527425"/>
          <p14:tracePt t="19033" x="1647825" y="3517900"/>
          <p14:tracePt t="19040" x="1647825" y="3509963"/>
          <p14:tracePt t="19051" x="1647825" y="3492500"/>
          <p14:tracePt t="19064" x="1647825" y="3475038"/>
          <p14:tracePt t="19072" x="1639888" y="3459163"/>
          <p14:tracePt t="19080" x="1622425" y="3449638"/>
          <p14:tracePt t="19088" x="1606550" y="3433763"/>
          <p14:tracePt t="19096" x="1597025" y="3424238"/>
          <p14:tracePt t="19104" x="1571625" y="3408363"/>
          <p14:tracePt t="19113" x="1563688" y="3398838"/>
          <p14:tracePt t="19120" x="1554163" y="3398838"/>
          <p14:tracePt t="19128" x="1538288" y="3398838"/>
          <p14:tracePt t="19136" x="1528763" y="3390900"/>
          <p14:tracePt t="19144" x="1520825" y="3382963"/>
          <p14:tracePt t="19152" x="1512888" y="3373438"/>
          <p14:tracePt t="19168" x="1495425" y="3365500"/>
          <p14:tracePt t="19176" x="1487488" y="3365500"/>
          <p14:tracePt t="19184" x="1477963" y="3365500"/>
          <p14:tracePt t="19192" x="1444625" y="3348038"/>
          <p14:tracePt t="19200" x="1427163" y="3340100"/>
          <p14:tracePt t="19208" x="1393825" y="3340100"/>
          <p14:tracePt t="19216" x="1384300" y="3340100"/>
          <p14:tracePt t="19224" x="1376363" y="3330575"/>
          <p14:tracePt t="19232" x="1368425" y="3330575"/>
          <p14:tracePt t="19256" x="1358900" y="3330575"/>
          <p14:tracePt t="19288" x="1333500" y="3330575"/>
          <p14:tracePt t="19304" x="1317625" y="3330575"/>
          <p14:tracePt t="19312" x="1308100" y="3330575"/>
          <p14:tracePt t="19320" x="1290638" y="3330575"/>
          <p14:tracePt t="19328" x="1282700" y="3330575"/>
          <p14:tracePt t="19336" x="1274763" y="3330575"/>
          <p14:tracePt t="19344" x="1265238" y="3330575"/>
          <p14:tracePt t="19352" x="1257300" y="3330575"/>
          <p14:tracePt t="19368" x="1249363" y="3330575"/>
          <p14:tracePt t="19376" x="1239838" y="3340100"/>
          <p14:tracePt t="19392" x="1231900" y="3340100"/>
          <p14:tracePt t="19400" x="1223963" y="3348038"/>
          <p14:tracePt t="19416" x="1214438" y="3348038"/>
          <p14:tracePt t="19424" x="1206500" y="3355975"/>
          <p14:tracePt t="19432" x="1198563" y="3355975"/>
          <p14:tracePt t="19440" x="1189038" y="3373438"/>
          <p14:tracePt t="19448" x="1181100" y="3382963"/>
          <p14:tracePt t="19456" x="1173163" y="3382963"/>
          <p14:tracePt t="19464" x="1155700" y="3390900"/>
          <p14:tracePt t="19472" x="1147763" y="3398838"/>
          <p14:tracePt t="19480" x="1138238" y="3408363"/>
          <p14:tracePt t="19504" x="1130300" y="3408363"/>
          <p14:tracePt t="19512" x="1112838" y="3416300"/>
          <p14:tracePt t="19528" x="1104900" y="3433763"/>
          <p14:tracePt t="19536" x="1095375" y="3441700"/>
          <p14:tracePt t="19552" x="1087438" y="3441700"/>
          <p14:tracePt t="19560" x="1079500" y="3449638"/>
          <p14:tracePt t="19568" x="1069975" y="3467100"/>
          <p14:tracePt t="19576" x="1062038" y="3475038"/>
          <p14:tracePt t="19584" x="1054100" y="3502025"/>
          <p14:tracePt t="19592" x="1036638" y="3509963"/>
          <p14:tracePt t="19617" x="1028700" y="3535363"/>
          <p14:tracePt t="19624" x="1019175" y="3543300"/>
          <p14:tracePt t="19632" x="1011238" y="3552825"/>
          <p14:tracePt t="19640" x="1011238" y="3560763"/>
          <p14:tracePt t="19648" x="1003300" y="3568700"/>
          <p14:tracePt t="19664" x="993775" y="3578225"/>
          <p14:tracePt t="19672" x="993775" y="3603625"/>
          <p14:tracePt t="19680" x="985838" y="3611563"/>
          <p14:tracePt t="19688" x="985838" y="3629025"/>
          <p14:tracePt t="19696" x="968375" y="3646488"/>
          <p14:tracePt t="19712" x="968375" y="3671888"/>
          <p14:tracePt t="19720" x="968375" y="3697288"/>
          <p14:tracePt t="19736" x="968375" y="3705225"/>
          <p14:tracePt t="19744" x="968375" y="3713163"/>
          <p14:tracePt t="19752" x="968375" y="3738563"/>
          <p14:tracePt t="19760" x="968375" y="3748088"/>
          <p14:tracePt t="19768" x="968375" y="3756025"/>
          <p14:tracePt t="19776" x="976313" y="3773488"/>
          <p14:tracePt t="19784" x="993775" y="3798888"/>
          <p14:tracePt t="19792" x="1011238" y="3816350"/>
          <p14:tracePt t="19808" x="1019175" y="3824288"/>
          <p14:tracePt t="19824" x="1028700" y="3832225"/>
          <p14:tracePt t="19832" x="1044575" y="3841750"/>
          <p14:tracePt t="19840" x="1054100" y="3841750"/>
          <p14:tracePt t="19848" x="1062038" y="3849688"/>
          <p14:tracePt t="19856" x="1069975" y="3857625"/>
          <p14:tracePt t="19864" x="1087438" y="3867150"/>
          <p14:tracePt t="19872" x="1120775" y="3883025"/>
          <p14:tracePt t="19888" x="1147763" y="3892550"/>
          <p14:tracePt t="19896" x="1155700" y="3892550"/>
          <p14:tracePt t="19905" x="1181100" y="3900488"/>
          <p14:tracePt t="19912" x="1206500" y="3900488"/>
          <p14:tracePt t="19920" x="1214438" y="3900488"/>
          <p14:tracePt t="19928" x="1249363" y="3900488"/>
          <p14:tracePt t="19936" x="1265238" y="3900488"/>
          <p14:tracePt t="19944" x="1282700" y="3917950"/>
          <p14:tracePt t="19952" x="1308100" y="3917950"/>
          <p14:tracePt t="19960" x="1333500" y="3917950"/>
          <p14:tracePt t="19968" x="1343025" y="3917950"/>
          <p14:tracePt t="19984" x="1368425" y="3917950"/>
          <p14:tracePt t="19992" x="1376363" y="3917950"/>
          <p14:tracePt t="20000" x="1393825" y="3917950"/>
          <p14:tracePt t="20008" x="1401763" y="3917950"/>
          <p14:tracePt t="20016" x="1409700" y="3917950"/>
          <p14:tracePt t="20024" x="1419225" y="3917950"/>
          <p14:tracePt t="20032" x="1427163" y="3917950"/>
          <p14:tracePt t="20040" x="1427163" y="3908425"/>
          <p14:tracePt t="20055" x="1444625" y="3900488"/>
          <p14:tracePt t="20057" x="1452563" y="3892550"/>
          <p14:tracePt t="20064" x="1452563" y="3867150"/>
          <p14:tracePt t="20072" x="1462088" y="3857625"/>
          <p14:tracePt t="20080" x="1477963" y="3841750"/>
          <p14:tracePt t="20089" x="1487488" y="3832225"/>
          <p14:tracePt t="20096" x="1503363" y="3816350"/>
          <p14:tracePt t="20104" x="1503363" y="3806825"/>
          <p14:tracePt t="20112" x="1512888" y="3790950"/>
          <p14:tracePt t="20128" x="1520825" y="3773488"/>
          <p14:tracePt t="20136" x="1520825" y="3763963"/>
          <p14:tracePt t="20144" x="1520825" y="3756025"/>
          <p14:tracePt t="20152" x="1528763" y="3730625"/>
          <p14:tracePt t="20160" x="1528763" y="3722688"/>
          <p14:tracePt t="20168" x="1528763" y="3713163"/>
          <p14:tracePt t="20176" x="1528763" y="3697288"/>
          <p14:tracePt t="20184" x="1528763" y="3679825"/>
          <p14:tracePt t="20192" x="1528763" y="3654425"/>
          <p14:tracePt t="20200" x="1528763" y="3629025"/>
          <p14:tracePt t="20208" x="1528763" y="3619500"/>
          <p14:tracePt t="20216" x="1528763" y="3603625"/>
          <p14:tracePt t="20224" x="1528763" y="3586163"/>
          <p14:tracePt t="20232" x="1528763" y="3568700"/>
          <p14:tracePt t="20240" x="1528763" y="3552825"/>
          <p14:tracePt t="20248" x="1528763" y="3543300"/>
          <p14:tracePt t="20257" x="1520825" y="3517900"/>
          <p14:tracePt t="20264" x="1503363" y="3492500"/>
          <p14:tracePt t="20272" x="1495425" y="3484563"/>
          <p14:tracePt t="20280" x="1487488" y="3475038"/>
          <p14:tracePt t="20288" x="1487488" y="3459163"/>
          <p14:tracePt t="20296" x="1470025" y="3449638"/>
          <p14:tracePt t="20304" x="1462088" y="3449638"/>
          <p14:tracePt t="20312" x="1452563" y="3441700"/>
          <p14:tracePt t="20320" x="1452563" y="3433763"/>
          <p14:tracePt t="20328" x="1435100" y="3424238"/>
          <p14:tracePt t="20336" x="1419225" y="3424238"/>
          <p14:tracePt t="20352" x="1409700" y="3424238"/>
          <p14:tracePt t="20368" x="1384300" y="3408363"/>
          <p14:tracePt t="20384" x="1358900" y="3408363"/>
          <p14:tracePt t="20392" x="1350963" y="3408363"/>
          <p14:tracePt t="20400" x="1317625" y="3408363"/>
          <p14:tracePt t="20408" x="1308100" y="3408363"/>
          <p14:tracePt t="20416" x="1300163" y="3408363"/>
          <p14:tracePt t="20424" x="1282700" y="3408363"/>
          <p14:tracePt t="20440" x="1257300" y="3408363"/>
          <p14:tracePt t="20448" x="1249363" y="3408363"/>
          <p14:tracePt t="20464" x="1223963" y="3408363"/>
          <p14:tracePt t="20472" x="1206500" y="3408363"/>
          <p14:tracePt t="20480" x="1198563" y="3408363"/>
          <p14:tracePt t="20488" x="1181100" y="3416300"/>
          <p14:tracePt t="20496" x="1181100" y="3424238"/>
          <p14:tracePt t="20504" x="1181100" y="3433763"/>
          <p14:tracePt t="20512" x="1147763" y="3441700"/>
          <p14:tracePt t="20520" x="1138238" y="3449638"/>
          <p14:tracePt t="20528" x="1138238" y="3467100"/>
          <p14:tracePt t="20544" x="1130300" y="3475038"/>
          <p14:tracePt t="20552" x="1120775" y="3484563"/>
          <p14:tracePt t="20560" x="1112838" y="3492500"/>
          <p14:tracePt t="20568" x="1112838" y="3502025"/>
          <p14:tracePt t="20576" x="1104900" y="3509963"/>
          <p14:tracePt t="20584" x="1087438" y="3527425"/>
          <p14:tracePt t="20592" x="1087438" y="3535363"/>
          <p14:tracePt t="20600" x="1087438" y="3560763"/>
          <p14:tracePt t="20608" x="1087438" y="3568700"/>
          <p14:tracePt t="20616" x="1079500" y="3586163"/>
          <p14:tracePt t="20624" x="1079500" y="3594100"/>
          <p14:tracePt t="20632" x="1079500" y="3603625"/>
          <p14:tracePt t="20640" x="1079500" y="3629025"/>
          <p14:tracePt t="20648" x="1079500" y="3646488"/>
          <p14:tracePt t="20656" x="1079500" y="3671888"/>
          <p14:tracePt t="20664" x="1079500" y="3687763"/>
          <p14:tracePt t="20672" x="1079500" y="3705225"/>
          <p14:tracePt t="20680" x="1079500" y="3713163"/>
          <p14:tracePt t="20688" x="1079500" y="3730625"/>
          <p14:tracePt t="20696" x="1079500" y="3738563"/>
          <p14:tracePt t="20704" x="1087438" y="3738563"/>
          <p14:tracePt t="20712" x="1095375" y="3756025"/>
          <p14:tracePt t="20720" x="1095375" y="3763963"/>
          <p14:tracePt t="20736" x="1112838" y="3781425"/>
          <p14:tracePt t="20744" x="1120775" y="3790950"/>
          <p14:tracePt t="20768" x="1138238" y="3806825"/>
          <p14:tracePt t="20776" x="1155700" y="3824288"/>
          <p14:tracePt t="20784" x="1163638" y="3824288"/>
          <p14:tracePt t="20792" x="1189038" y="3841750"/>
          <p14:tracePt t="20800" x="1206500" y="3849688"/>
          <p14:tracePt t="20808" x="1223963" y="3857625"/>
          <p14:tracePt t="20816" x="1231900" y="3857625"/>
          <p14:tracePt t="20824" x="1257300" y="3867150"/>
          <p14:tracePt t="20832" x="1274763" y="3883025"/>
          <p14:tracePt t="20840" x="1300163" y="3883025"/>
          <p14:tracePt t="20848" x="1333500" y="3892550"/>
          <p14:tracePt t="20856" x="1376363" y="3908425"/>
          <p14:tracePt t="20864" x="1393825" y="3908425"/>
          <p14:tracePt t="20872" x="1427163" y="3908425"/>
          <p14:tracePt t="20880" x="1462088" y="3925888"/>
          <p14:tracePt t="20896" x="1487488" y="3925888"/>
          <p14:tracePt t="20904" x="1495425" y="3925888"/>
          <p14:tracePt t="20928" x="1503363" y="3925888"/>
          <p14:tracePt t="20944" x="1520825" y="3925888"/>
          <p14:tracePt t="20952" x="1528763" y="3925888"/>
          <p14:tracePt t="20960" x="1571625" y="3917950"/>
          <p14:tracePt t="20968" x="1606550" y="3917950"/>
          <p14:tracePt t="20976" x="1639888" y="3917950"/>
          <p14:tracePt t="20984" x="1665288" y="3917950"/>
          <p14:tracePt t="20992" x="1690688" y="3908425"/>
          <p14:tracePt t="21000" x="1716088" y="3908425"/>
          <p14:tracePt t="21008" x="1724025" y="3908425"/>
          <p14:tracePt t="21016" x="1733550" y="3892550"/>
          <p14:tracePt t="21032" x="1741488" y="3883025"/>
          <p14:tracePt t="21045" x="1749425" y="3883025"/>
          <p14:tracePt t="21064" x="1766888" y="3875088"/>
          <p14:tracePt t="21072" x="1776413" y="3867150"/>
          <p14:tracePt t="21080" x="1776413" y="3857625"/>
          <p14:tracePt t="21088" x="1784350" y="3857625"/>
          <p14:tracePt t="21105" x="1792288" y="3849688"/>
          <p14:tracePt t="21112" x="1801813" y="3841750"/>
          <p14:tracePt t="21120" x="1801813" y="3832225"/>
          <p14:tracePt t="21136" x="1801813" y="3824288"/>
          <p14:tracePt t="21145" x="1817688" y="3806825"/>
          <p14:tracePt t="21160" x="1817688" y="3798888"/>
          <p14:tracePt t="21168" x="1817688" y="3790950"/>
          <p14:tracePt t="21176" x="1817688" y="3773488"/>
          <p14:tracePt t="21184" x="1817688" y="3763963"/>
          <p14:tracePt t="21192" x="1817688" y="3756025"/>
          <p14:tracePt t="21208" x="1817688" y="3730625"/>
          <p14:tracePt t="21216" x="1809750" y="3713163"/>
          <p14:tracePt t="21224" x="1801813" y="3705225"/>
          <p14:tracePt t="21232" x="1792288" y="3697288"/>
          <p14:tracePt t="21240" x="1784350" y="3687763"/>
          <p14:tracePt t="21248" x="1758950" y="3679825"/>
          <p14:tracePt t="21256" x="1733550" y="3671888"/>
          <p14:tracePt t="21264" x="1698625" y="3654425"/>
          <p14:tracePt t="21272" x="1682750" y="3646488"/>
          <p14:tracePt t="21280" x="1673225" y="3646488"/>
          <p14:tracePt t="21288" x="1639888" y="3636963"/>
          <p14:tracePt t="21296" x="1631950" y="3636963"/>
          <p14:tracePt t="21304" x="1614488" y="3619500"/>
          <p14:tracePt t="21312" x="1589088" y="3619500"/>
          <p14:tracePt t="21320" x="1563688" y="3619500"/>
          <p14:tracePt t="21336" x="1538288" y="3619500"/>
          <p14:tracePt t="21344" x="1528763" y="3619500"/>
          <p14:tracePt t="21352" x="1520825" y="3619500"/>
          <p14:tracePt t="21360" x="1503363" y="3619500"/>
          <p14:tracePt t="21392" x="1487488" y="3619500"/>
          <p14:tracePt t="21408" x="1462088" y="3619500"/>
          <p14:tracePt t="21416" x="1462088" y="3629025"/>
          <p14:tracePt t="21424" x="1435100" y="3629025"/>
          <p14:tracePt t="21432" x="1427163" y="3636963"/>
          <p14:tracePt t="21440" x="1419225" y="3646488"/>
          <p14:tracePt t="21448" x="1409700" y="3654425"/>
          <p14:tracePt t="21456" x="1401763" y="3654425"/>
          <p14:tracePt t="21472" x="1401763" y="3662363"/>
          <p14:tracePt t="21480" x="1393825" y="3662363"/>
          <p14:tracePt t="21512" x="1384300" y="3671888"/>
          <p14:tracePt t="21528" x="1376363" y="3679825"/>
          <p14:tracePt t="21544" x="1368425" y="3687763"/>
          <p14:tracePt t="21712" x="1368425" y="3705225"/>
          <p14:tracePt t="21720" x="1376363" y="3713163"/>
          <p14:tracePt t="21728" x="1384300" y="3722688"/>
          <p14:tracePt t="21736" x="1409700" y="3738563"/>
          <p14:tracePt t="21744" x="1444625" y="3756025"/>
          <p14:tracePt t="21752" x="1495425" y="3773488"/>
          <p14:tracePt t="21760" x="1520825" y="3790950"/>
          <p14:tracePt t="21768" x="1538288" y="3798888"/>
          <p14:tracePt t="21776" x="1597025" y="3806825"/>
          <p14:tracePt t="21784" x="1657350" y="3816350"/>
          <p14:tracePt t="21792" x="1716088" y="3832225"/>
          <p14:tracePt t="21800" x="1758950" y="3832225"/>
          <p14:tracePt t="21808" x="1817688" y="3849688"/>
          <p14:tracePt t="21816" x="1868488" y="3857625"/>
          <p14:tracePt t="21824" x="1893888" y="3857625"/>
          <p14:tracePt t="21832" x="1936750" y="3867150"/>
          <p14:tracePt t="21840" x="1971675" y="3867150"/>
          <p14:tracePt t="21848" x="1997075" y="3883025"/>
          <p14:tracePt t="21856" x="2030413" y="3883025"/>
          <p14:tracePt t="21880" x="2047875" y="3883025"/>
          <p14:tracePt t="21896" x="2065338" y="3883025"/>
          <p14:tracePt t="21904" x="2090738" y="3883025"/>
          <p14:tracePt t="21912" x="2132013" y="3883025"/>
          <p14:tracePt t="21920" x="2174875" y="3883025"/>
          <p14:tracePt t="21928" x="2235200" y="3883025"/>
          <p14:tracePt t="21936" x="2293938" y="3892550"/>
          <p14:tracePt t="21944" x="2379663" y="3908425"/>
          <p14:tracePt t="21952" x="2455863" y="3925888"/>
          <p14:tracePt t="21960" x="2549525" y="3951288"/>
          <p14:tracePt t="21968" x="2616200" y="3951288"/>
          <p14:tracePt t="21976" x="2701925" y="3960813"/>
          <p14:tracePt t="21984" x="2795588" y="3986213"/>
          <p14:tracePt t="21992" x="2863850" y="3986213"/>
          <p14:tracePt t="22000" x="2922588" y="3994150"/>
          <p14:tracePt t="22008" x="2982913" y="4002088"/>
          <p14:tracePt t="22016" x="3024188" y="4011613"/>
          <p14:tracePt t="22024" x="3100388" y="4011613"/>
          <p14:tracePt t="22032" x="3127375" y="4019550"/>
          <p14:tracePt t="22040" x="3143250" y="4027488"/>
          <p14:tracePt t="22048" x="3178175" y="4027488"/>
          <p14:tracePt t="22067" x="3262313" y="4027488"/>
          <p14:tracePt t="22072" x="3305175" y="4027488"/>
          <p14:tracePt t="22080" x="3330575" y="4027488"/>
          <p14:tracePt t="22088" x="3363913" y="4027488"/>
          <p14:tracePt t="22096" x="3414713" y="4027488"/>
          <p14:tracePt t="22104" x="3449638" y="4027488"/>
          <p14:tracePt t="22112" x="3482975" y="4027488"/>
          <p14:tracePt t="22120" x="3508375" y="4027488"/>
          <p14:tracePt t="22128" x="3517900" y="4027488"/>
          <p14:tracePt t="22136" x="3551238" y="4027488"/>
          <p14:tracePt t="22144" x="3568700" y="4027488"/>
          <p14:tracePt t="22152" x="3586163" y="4027488"/>
          <p14:tracePt t="22160" x="3602038" y="4019550"/>
          <p14:tracePt t="22168" x="3636963" y="4011613"/>
          <p14:tracePt t="22176" x="3678238" y="4011613"/>
          <p14:tracePt t="22184" x="3703638" y="4011613"/>
          <p14:tracePt t="22192" x="3771900" y="3986213"/>
          <p14:tracePt t="22200" x="3806825" y="3986213"/>
          <p14:tracePt t="22208" x="3857625" y="3986213"/>
          <p14:tracePt t="22216" x="3890963" y="3986213"/>
          <p14:tracePt t="22224" x="3933825" y="3986213"/>
          <p14:tracePt t="22232" x="3967163" y="3986213"/>
          <p14:tracePt t="22240" x="3984625" y="3986213"/>
          <p14:tracePt t="22248" x="4002088" y="3986213"/>
          <p14:tracePt t="22256" x="4010025" y="3986213"/>
          <p14:tracePt t="22264" x="4044950" y="3986213"/>
          <p14:tracePt t="22272" x="4060825" y="3986213"/>
          <p14:tracePt t="22280" x="4078288" y="3986213"/>
          <p14:tracePt t="22288" x="4095750" y="3986213"/>
          <p14:tracePt t="22296" x="4121150" y="3986213"/>
          <p14:tracePt t="22304" x="4129088" y="3976688"/>
          <p14:tracePt t="22312" x="4162425" y="3968750"/>
          <p14:tracePt t="22320" x="4197350" y="3951288"/>
          <p14:tracePt t="22328" x="4222750" y="3943350"/>
          <p14:tracePt t="22336" x="4248150" y="3943350"/>
          <p14:tracePt t="22344" x="4273550" y="3935413"/>
          <p14:tracePt t="22352" x="4316413" y="3925888"/>
          <p14:tracePt t="22360" x="4349750" y="3908425"/>
          <p14:tracePt t="22376" x="4359275" y="3900488"/>
          <p14:tracePt t="22384" x="4367213" y="3900488"/>
          <p14:tracePt t="22392" x="4375150" y="3900488"/>
          <p14:tracePt t="22424" x="4384675" y="3900488"/>
          <p14:tracePt t="23384" x="4384675" y="3892550"/>
          <p14:tracePt t="23392" x="4349750" y="3867150"/>
          <p14:tracePt t="23400" x="4324350" y="3857625"/>
          <p14:tracePt t="23408" x="4306888" y="3849688"/>
          <p14:tracePt t="23416" x="4265613" y="3849688"/>
          <p14:tracePt t="23424" x="4230688" y="3832225"/>
          <p14:tracePt t="23432" x="4214813" y="3824288"/>
          <p14:tracePt t="23440" x="4197350" y="3824288"/>
          <p14:tracePt t="23448" x="4162425" y="3824288"/>
          <p14:tracePt t="23456" x="4154488" y="3824288"/>
          <p14:tracePt t="23464" x="4111625" y="3816350"/>
          <p14:tracePt t="23472" x="4086225" y="3816350"/>
          <p14:tracePt t="23480" x="4070350" y="3816350"/>
          <p14:tracePt t="23488" x="4027488" y="3798888"/>
          <p14:tracePt t="23496" x="4002088" y="3798888"/>
          <p14:tracePt t="23504" x="3992563" y="3798888"/>
          <p14:tracePt t="23512" x="3967163" y="3798888"/>
          <p14:tracePt t="23520" x="3933825" y="3798888"/>
          <p14:tracePt t="23536" x="3925888" y="3798888"/>
          <p14:tracePt t="23544" x="3908425" y="3798888"/>
          <p14:tracePt t="23552" x="3900488" y="3798888"/>
          <p14:tracePt t="23560" x="3890963" y="3798888"/>
          <p14:tracePt t="23576" x="3883025" y="3798888"/>
          <p14:tracePt t="23584" x="3865563" y="3798888"/>
          <p14:tracePt t="23600" x="3857625" y="3798888"/>
          <p14:tracePt t="23608" x="3848100" y="3798888"/>
          <p14:tracePt t="23896" x="3840163" y="3798888"/>
          <p14:tracePt t="23904" x="3832225" y="3806825"/>
          <p14:tracePt t="23912" x="3822700" y="3806825"/>
          <p14:tracePt t="23920" x="3797300" y="3806825"/>
          <p14:tracePt t="23928" x="3771900" y="3824288"/>
          <p14:tracePt t="23944" x="3763963" y="3824288"/>
          <p14:tracePt t="23952" x="3756025" y="3824288"/>
          <p14:tracePt t="23961" x="3738563" y="3824288"/>
          <p14:tracePt t="23968" x="3713163" y="3824288"/>
          <p14:tracePt t="23976" x="3678238" y="3824288"/>
          <p14:tracePt t="23984" x="3652838" y="3824288"/>
          <p14:tracePt t="23992" x="3636963" y="3824288"/>
          <p14:tracePt t="24000" x="3611563" y="3824288"/>
          <p14:tracePt t="24008" x="3602038" y="3824288"/>
          <p14:tracePt t="24016" x="3568700" y="3824288"/>
          <p14:tracePt t="24024" x="3533775" y="3824288"/>
          <p14:tracePt t="24032" x="3517900" y="3824288"/>
          <p14:tracePt t="24040" x="3492500" y="3824288"/>
          <p14:tracePt t="24048" x="3467100" y="3816350"/>
          <p14:tracePt t="24063" x="3457575" y="3816350"/>
          <p14:tracePt t="24064" x="3449638" y="3816350"/>
          <p14:tracePt t="24376" x="3441700" y="3806825"/>
          <p14:tracePt t="25361" x="3432175" y="3806825"/>
          <p14:tracePt t="26353" x="3424238" y="3806825"/>
          <p14:tracePt t="27016" x="3414713" y="3806825"/>
          <p14:tracePt t="27024" x="3406775" y="3806825"/>
          <p14:tracePt t="27032" x="3398838" y="3806825"/>
          <p14:tracePt t="27040" x="3381375" y="3798888"/>
          <p14:tracePt t="27048" x="3355975" y="3790950"/>
          <p14:tracePt t="27056" x="3322638" y="3790950"/>
          <p14:tracePt t="27064" x="3287713" y="3781425"/>
          <p14:tracePt t="27072" x="3279775" y="3773488"/>
          <p14:tracePt t="27080" x="3244850" y="3773488"/>
          <p14:tracePt t="27088" x="3228975" y="3756025"/>
          <p14:tracePt t="27096" x="3203575" y="3756025"/>
          <p14:tracePt t="27113" x="3194050" y="3756025"/>
          <p14:tracePt t="27120" x="3178175" y="3756025"/>
          <p14:tracePt t="27128" x="3168650" y="3748088"/>
          <p14:tracePt t="27185" x="3160713" y="3748088"/>
          <p14:tracePt t="27192" x="3152775" y="3748088"/>
          <p14:tracePt t="27200" x="3143250" y="3748088"/>
          <p14:tracePt t="27208" x="3135313" y="3748088"/>
          <p14:tracePt t="27216" x="3127375" y="3738563"/>
          <p14:tracePt t="27232" x="3127375" y="3730625"/>
          <p14:tracePt t="27248" x="3127375" y="3722688"/>
          <p14:tracePt t="27272" x="3127375" y="3713163"/>
          <p14:tracePt t="27288" x="3127375" y="3697288"/>
          <p14:tracePt t="27304" x="3127375" y="3687763"/>
          <p14:tracePt t="27312" x="3127375" y="3679825"/>
          <p14:tracePt t="27320" x="3127375" y="3671888"/>
          <p14:tracePt t="27328" x="3127375" y="3662363"/>
          <p14:tracePt t="27344" x="3127375" y="3654425"/>
          <p14:tracePt t="27384" x="3127375" y="3646488"/>
          <p14:tracePt t="27392" x="3127375" y="3636963"/>
          <p14:tracePt t="27496" x="3135313" y="3629025"/>
          <p14:tracePt t="27528" x="3143250" y="3619500"/>
          <p14:tracePt t="27544" x="3143250" y="3611563"/>
          <p14:tracePt t="27560" x="3152775" y="3603625"/>
          <p14:tracePt t="27568" x="3152775" y="3594100"/>
          <p14:tracePt t="27576" x="3168650" y="3586163"/>
          <p14:tracePt t="27584" x="3168650" y="3578225"/>
          <p14:tracePt t="27592" x="3168650" y="3568700"/>
          <p14:tracePt t="27600" x="3186113" y="3560763"/>
          <p14:tracePt t="27616" x="3194050" y="3535363"/>
          <p14:tracePt t="27624" x="3211513" y="3517900"/>
          <p14:tracePt t="27640" x="3211513" y="3509963"/>
          <p14:tracePt t="27648" x="3211513" y="3502025"/>
          <p14:tracePt t="27656" x="3219450" y="3492500"/>
          <p14:tracePt t="27672" x="3228975" y="3484563"/>
          <p14:tracePt t="27696" x="3228975" y="3475038"/>
          <p14:tracePt t="27704" x="3236913" y="3467100"/>
          <p14:tracePt t="27728" x="3244850" y="3467100"/>
          <p14:tracePt t="27736" x="3244850" y="3459163"/>
          <p14:tracePt t="27744" x="3254375" y="3441700"/>
          <p14:tracePt t="27768" x="3262313" y="3424238"/>
          <p14:tracePt t="27800" x="3270250" y="3416300"/>
          <p14:tracePt t="27832" x="3270250" y="3408363"/>
          <p14:tracePt t="27840" x="3270250" y="3398838"/>
          <p14:tracePt t="27856" x="3270250" y="3390900"/>
          <p14:tracePt t="27864" x="3270250" y="3382963"/>
          <p14:tracePt t="27872" x="3279775" y="3373438"/>
          <p14:tracePt t="27880" x="3279775" y="3365500"/>
          <p14:tracePt t="27912" x="3279775" y="3348038"/>
          <p14:tracePt t="27952" x="3279775" y="3340100"/>
          <p14:tracePt t="27992" x="3279775" y="3330575"/>
          <p14:tracePt t="28584" x="3279775" y="3314700"/>
          <p14:tracePt t="28592" x="3287713" y="3271838"/>
          <p14:tracePt t="28600" x="3287713" y="3238500"/>
          <p14:tracePt t="28608" x="3287713" y="3178175"/>
          <p14:tracePt t="28616" x="3287713" y="3135313"/>
          <p14:tracePt t="28624" x="3287713" y="3094038"/>
          <p14:tracePt t="28632" x="3287713" y="3051175"/>
          <p14:tracePt t="28640" x="3287713" y="3025775"/>
          <p14:tracePt t="28648" x="3244850" y="2957513"/>
          <p14:tracePt t="28656" x="3168650" y="2881313"/>
          <p14:tracePt t="28664" x="3100388" y="2820988"/>
          <p14:tracePt t="28672" x="3024188" y="2778125"/>
          <p14:tracePt t="28680" x="2897188" y="2719388"/>
          <p14:tracePt t="28688" x="2778125" y="2676525"/>
          <p14:tracePt t="28696" x="2684463" y="2643188"/>
          <p14:tracePt t="28705" x="2582863" y="2608263"/>
          <p14:tracePt t="28712" x="2481263" y="2582863"/>
          <p14:tracePt t="28720" x="2370138" y="2557463"/>
          <p14:tracePt t="28728" x="2327275" y="2557463"/>
          <p14:tracePt t="28736" x="2251075" y="2549525"/>
          <p14:tracePt t="28744" x="2208213" y="2541588"/>
          <p14:tracePt t="28752" x="2174875" y="2541588"/>
          <p14:tracePt t="28760" x="2141538" y="2541588"/>
          <p14:tracePt t="28768" x="2098675" y="2532063"/>
          <p14:tracePt t="28776" x="2073275" y="2516188"/>
          <p14:tracePt t="28784" x="2038350" y="2516188"/>
          <p14:tracePt t="28792" x="1997075" y="2506663"/>
          <p14:tracePt t="28800" x="1954213" y="2506663"/>
          <p14:tracePt t="28808" x="1893888" y="2498725"/>
          <p14:tracePt t="28816" x="1852613" y="2498725"/>
          <p14:tracePt t="28824" x="1809750" y="2489200"/>
          <p14:tracePt t="28832" x="1733550" y="2463800"/>
          <p14:tracePt t="28840" x="1673225" y="2463800"/>
          <p14:tracePt t="28848" x="1614488" y="2463800"/>
          <p14:tracePt t="28856" x="1571625" y="2463800"/>
          <p14:tracePt t="28864" x="1528763" y="2463800"/>
          <p14:tracePt t="28872" x="1487488" y="2463800"/>
          <p14:tracePt t="28880" x="1444625" y="2463800"/>
          <p14:tracePt t="28888" x="1393825" y="2463800"/>
          <p14:tracePt t="28896" x="1350963" y="2463800"/>
          <p14:tracePt t="28904" x="1308100" y="2463800"/>
          <p14:tracePt t="28912" x="1265238" y="2463800"/>
          <p14:tracePt t="28920" x="1223963" y="2463800"/>
          <p14:tracePt t="28928" x="1181100" y="2463800"/>
          <p14:tracePt t="28936" x="1130300" y="2463800"/>
          <p14:tracePt t="28944" x="1079500" y="2463800"/>
          <p14:tracePt t="28952" x="1036638" y="2463800"/>
          <p14:tracePt t="28960" x="1003300" y="2463800"/>
          <p14:tracePt t="28968" x="960438" y="2481263"/>
          <p14:tracePt t="28976" x="942975" y="2481263"/>
          <p14:tracePt t="28984" x="900113" y="2506663"/>
          <p14:tracePt t="28992" x="884238" y="2516188"/>
          <p14:tracePt t="29000" x="858838" y="2524125"/>
          <p14:tracePt t="29008" x="831850" y="2524125"/>
          <p14:tracePt t="29016" x="798513" y="2557463"/>
          <p14:tracePt t="29024" x="790575" y="2557463"/>
          <p14:tracePt t="29032" x="755650" y="2566988"/>
          <p14:tracePt t="29040" x="739775" y="2582863"/>
          <p14:tracePt t="29048" x="704850" y="2608263"/>
          <p14:tracePt t="29058" x="679450" y="2633663"/>
          <p14:tracePt t="29064" x="636588" y="2676525"/>
          <p14:tracePt t="29072" x="611188" y="2693988"/>
          <p14:tracePt t="29080" x="577850" y="2736850"/>
          <p14:tracePt t="29088" x="560388" y="2762250"/>
          <p14:tracePt t="29096" x="527050" y="2805113"/>
          <p14:tracePt t="29104" x="517525" y="2838450"/>
          <p14:tracePt t="29112" x="476250" y="2889250"/>
          <p14:tracePt t="29120" x="450850" y="2914650"/>
          <p14:tracePt t="29128" x="441325" y="2940050"/>
          <p14:tracePt t="29136" x="425450" y="2965450"/>
          <p14:tracePt t="29144" x="425450" y="2974975"/>
          <p14:tracePt t="29152" x="407988" y="3008313"/>
          <p14:tracePt t="29160" x="400050" y="3025775"/>
          <p14:tracePt t="29168" x="400050" y="3059113"/>
          <p14:tracePt t="29176" x="400050" y="3076575"/>
          <p14:tracePt t="29184" x="407988" y="3101975"/>
          <p14:tracePt t="29192" x="415925" y="3135313"/>
          <p14:tracePt t="29200" x="450850" y="3186113"/>
          <p14:tracePt t="29208" x="458788" y="3203575"/>
          <p14:tracePt t="29216" x="458788" y="3221038"/>
          <p14:tracePt t="29224" x="458788" y="3228975"/>
          <p14:tracePt t="29232" x="466725" y="3246438"/>
          <p14:tracePt t="29240" x="466725" y="3254375"/>
          <p14:tracePt t="29248" x="466725" y="3263900"/>
          <p14:tracePt t="29256" x="466725" y="3279775"/>
          <p14:tracePt t="29264" x="484188" y="3297238"/>
          <p14:tracePt t="29280" x="484188" y="3314700"/>
          <p14:tracePt t="29288" x="492125" y="3322638"/>
          <p14:tracePt t="29296" x="509588" y="3340100"/>
          <p14:tracePt t="29304" x="534988" y="3373438"/>
          <p14:tracePt t="29312" x="560388" y="3390900"/>
          <p14:tracePt t="29320" x="577850" y="3416300"/>
          <p14:tracePt t="29328" x="603250" y="3433763"/>
          <p14:tracePt t="29336" x="628650" y="3449638"/>
          <p14:tracePt t="29344" x="661988" y="3467100"/>
          <p14:tracePt t="29352" x="696913" y="3475038"/>
          <p14:tracePt t="29360" x="730250" y="3492500"/>
          <p14:tracePt t="29368" x="790575" y="3509963"/>
          <p14:tracePt t="29376" x="823913" y="3517900"/>
          <p14:tracePt t="29384" x="884238" y="3535363"/>
          <p14:tracePt t="29392" x="942975" y="3552825"/>
          <p14:tracePt t="29400" x="976313" y="3560763"/>
          <p14:tracePt t="29408" x="1019175" y="3560763"/>
          <p14:tracePt t="29416" x="1069975" y="3568700"/>
          <p14:tracePt t="29424" x="1104900" y="3568700"/>
          <p14:tracePt t="29432" x="1130300" y="3586163"/>
          <p14:tracePt t="29440" x="1189038" y="3586163"/>
          <p14:tracePt t="29448" x="1223963" y="3586163"/>
          <p14:tracePt t="29456" x="1249363" y="3586163"/>
          <p14:tracePt t="29464" x="1274763" y="3586163"/>
          <p14:tracePt t="29472" x="1300163" y="3586163"/>
          <p14:tracePt t="29480" x="1325563" y="3586163"/>
          <p14:tracePt t="29488" x="1368425" y="3578225"/>
          <p14:tracePt t="29496" x="1401763" y="3578225"/>
          <p14:tracePt t="29504" x="1444625" y="3560763"/>
          <p14:tracePt t="29512" x="1495425" y="3535363"/>
          <p14:tracePt t="29520" x="1528763" y="3527425"/>
          <p14:tracePt t="29528" x="1571625" y="3517900"/>
          <p14:tracePt t="29536" x="1606550" y="3492500"/>
          <p14:tracePt t="29544" x="1639888" y="3475038"/>
          <p14:tracePt t="29552" x="1665288" y="3459163"/>
          <p14:tracePt t="29560" x="1690688" y="3441700"/>
          <p14:tracePt t="29568" x="1716088" y="3416300"/>
          <p14:tracePt t="29576" x="1724025" y="3416300"/>
          <p14:tracePt t="29584" x="1733550" y="3373438"/>
          <p14:tracePt t="29592" x="1741488" y="3365500"/>
          <p14:tracePt t="29600" x="1741488" y="3340100"/>
          <p14:tracePt t="29608" x="1749425" y="3305175"/>
          <p14:tracePt t="29616" x="1749425" y="3297238"/>
          <p14:tracePt t="29624" x="1749425" y="3263900"/>
          <p14:tracePt t="29632" x="1749425" y="3221038"/>
          <p14:tracePt t="29640" x="1749425" y="3160713"/>
          <p14:tracePt t="29648" x="1741488" y="3144838"/>
          <p14:tracePt t="29656" x="1741488" y="3127375"/>
          <p14:tracePt t="29664" x="1733550" y="3094038"/>
          <p14:tracePt t="29672" x="1716088" y="3067050"/>
          <p14:tracePt t="29680" x="1698625" y="3051175"/>
          <p14:tracePt t="29688" x="1698625" y="3025775"/>
          <p14:tracePt t="29696" x="1698625" y="3016250"/>
          <p14:tracePt t="29704" x="1690688" y="2990850"/>
          <p14:tracePt t="29712" x="1682750" y="2965450"/>
          <p14:tracePt t="29720" x="1673225" y="2949575"/>
          <p14:tracePt t="29728" x="1657350" y="2932113"/>
          <p14:tracePt t="29736" x="1639888" y="2906713"/>
          <p14:tracePt t="29744" x="1606550" y="2881313"/>
          <p14:tracePt t="29752" x="1579563" y="2855913"/>
          <p14:tracePt t="29760" x="1571625" y="2846388"/>
          <p14:tracePt t="29768" x="1554163" y="2830513"/>
          <p14:tracePt t="29776" x="1538288" y="2813050"/>
          <p14:tracePt t="29784" x="1495425" y="2787650"/>
          <p14:tracePt t="29792" x="1452563" y="2762250"/>
          <p14:tracePt t="29800" x="1427163" y="2736850"/>
          <p14:tracePt t="29808" x="1384300" y="2711450"/>
          <p14:tracePt t="29816" x="1350963" y="2693988"/>
          <p14:tracePt t="29824" x="1325563" y="2686050"/>
          <p14:tracePt t="29832" x="1300163" y="2676525"/>
          <p14:tracePt t="29840" x="1282700" y="2676525"/>
          <p14:tracePt t="29848" x="1257300" y="2676525"/>
          <p14:tracePt t="29856" x="1231900" y="2676525"/>
          <p14:tracePt t="29864" x="1198563" y="2660650"/>
          <p14:tracePt t="29872" x="1173163" y="2660650"/>
          <p14:tracePt t="29880" x="1155700" y="2660650"/>
          <p14:tracePt t="29888" x="1120775" y="2660650"/>
          <p14:tracePt t="29896" x="1079500" y="2660650"/>
          <p14:tracePt t="29904" x="1054100" y="2660650"/>
          <p14:tracePt t="29912" x="1036638" y="2660650"/>
          <p14:tracePt t="29920" x="1003300" y="2660650"/>
          <p14:tracePt t="29928" x="993775" y="2660650"/>
          <p14:tracePt t="29936" x="968375" y="2660650"/>
          <p14:tracePt t="29952" x="960438" y="2660650"/>
          <p14:tracePt t="29960" x="942975" y="2668588"/>
          <p14:tracePt t="29968" x="925513" y="2686050"/>
          <p14:tracePt t="29976" x="909638" y="2693988"/>
          <p14:tracePt t="29984" x="900113" y="2693988"/>
          <p14:tracePt t="29992" x="892175" y="2701925"/>
          <p14:tracePt t="30000" x="884238" y="2711450"/>
          <p14:tracePt t="30008" x="874713" y="2719388"/>
          <p14:tracePt t="30016" x="858838" y="2736850"/>
          <p14:tracePt t="30024" x="849313" y="2752725"/>
          <p14:tracePt t="30032" x="831850" y="2770188"/>
          <p14:tracePt t="30040" x="806450" y="2795588"/>
          <p14:tracePt t="30048" x="798513" y="2805113"/>
          <p14:tracePt t="30063" x="798513" y="2820988"/>
          <p14:tracePt t="30064" x="790575" y="2830513"/>
          <p14:tracePt t="30072" x="765175" y="2855913"/>
          <p14:tracePt t="30080" x="747713" y="2871788"/>
          <p14:tracePt t="30088" x="739775" y="2889250"/>
          <p14:tracePt t="30096" x="739775" y="2897188"/>
          <p14:tracePt t="30104" x="739775" y="2906713"/>
          <p14:tracePt t="30112" x="722313" y="2932113"/>
          <p14:tracePt t="30120" x="714375" y="2940050"/>
          <p14:tracePt t="30128" x="704850" y="2965450"/>
          <p14:tracePt t="30136" x="704850" y="2990850"/>
          <p14:tracePt t="30144" x="696913" y="3025775"/>
          <p14:tracePt t="30152" x="696913" y="3051175"/>
          <p14:tracePt t="30160" x="679450" y="3084513"/>
          <p14:tracePt t="30168" x="679450" y="3109913"/>
          <p14:tracePt t="30176" x="679450" y="3144838"/>
          <p14:tracePt t="30184" x="679450" y="3170238"/>
          <p14:tracePt t="30192" x="679450" y="3203575"/>
          <p14:tracePt t="30200" x="679450" y="3228975"/>
          <p14:tracePt t="30208" x="679450" y="3263900"/>
          <p14:tracePt t="30216" x="679450" y="3279775"/>
          <p14:tracePt t="30224" x="688975" y="3297238"/>
          <p14:tracePt t="30232" x="696913" y="3305175"/>
          <p14:tracePt t="30240" x="704850" y="3322638"/>
          <p14:tracePt t="30248" x="704850" y="3330575"/>
          <p14:tracePt t="30256" x="714375" y="3340100"/>
          <p14:tracePt t="30264" x="722313" y="3340100"/>
          <p14:tracePt t="30272" x="747713" y="3355975"/>
          <p14:tracePt t="30280" x="765175" y="3365500"/>
          <p14:tracePt t="30288" x="790575" y="3373438"/>
          <p14:tracePt t="30296" x="790575" y="3382963"/>
          <p14:tracePt t="30304" x="806450" y="3390900"/>
          <p14:tracePt t="30312" x="831850" y="3398838"/>
          <p14:tracePt t="30320" x="849313" y="3398838"/>
          <p14:tracePt t="30328" x="874713" y="3408363"/>
          <p14:tracePt t="30336" x="909638" y="3416300"/>
          <p14:tracePt t="30344" x="950913" y="3424238"/>
          <p14:tracePt t="30352" x="993775" y="3441700"/>
          <p14:tracePt t="30360" x="1019175" y="3449638"/>
          <p14:tracePt t="30368" x="1079500" y="3459163"/>
          <p14:tracePt t="30376" x="1130300" y="3459163"/>
          <p14:tracePt t="30384" x="1189038" y="3484563"/>
          <p14:tracePt t="30392" x="1257300" y="3492500"/>
          <p14:tracePt t="30400" x="1317625" y="3492500"/>
          <p14:tracePt t="30408" x="1368425" y="3502025"/>
          <p14:tracePt t="30416" x="1409700" y="3502025"/>
          <p14:tracePt t="30424" x="1435100" y="3502025"/>
          <p14:tracePt t="30432" x="1462088" y="3502025"/>
          <p14:tracePt t="30440" x="1477963" y="3502025"/>
          <p14:tracePt t="30448" x="1487488" y="3502025"/>
          <p14:tracePt t="30456" x="1512888" y="3492500"/>
          <p14:tracePt t="30464" x="1520825" y="3492500"/>
          <p14:tracePt t="30472" x="1528763" y="3484563"/>
          <p14:tracePt t="30488" x="1546225" y="3475038"/>
          <p14:tracePt t="30496" x="1563688" y="3459163"/>
          <p14:tracePt t="30504" x="1563688" y="3449638"/>
          <p14:tracePt t="30512" x="1579563" y="3441700"/>
          <p14:tracePt t="30520" x="1589088" y="3416300"/>
          <p14:tracePt t="30528" x="1606550" y="3398838"/>
          <p14:tracePt t="30536" x="1606550" y="3390900"/>
          <p14:tracePt t="30544" x="1622425" y="3373438"/>
          <p14:tracePt t="30552" x="1631950" y="3355975"/>
          <p14:tracePt t="30560" x="1639888" y="3340100"/>
          <p14:tracePt t="30568" x="1647825" y="3297238"/>
          <p14:tracePt t="30584" x="1647825" y="3271838"/>
          <p14:tracePt t="30592" x="1647825" y="3263900"/>
          <p14:tracePt t="30600" x="1647825" y="3246438"/>
          <p14:tracePt t="30608" x="1647825" y="3221038"/>
          <p14:tracePt t="30616" x="1647825" y="3203575"/>
          <p14:tracePt t="30624" x="1647825" y="3186113"/>
          <p14:tracePt t="30632" x="1647825" y="3160713"/>
          <p14:tracePt t="30640" x="1647825" y="3152775"/>
          <p14:tracePt t="30648" x="1647825" y="3119438"/>
          <p14:tracePt t="30656" x="1631950" y="3059113"/>
          <p14:tracePt t="30664" x="1614488" y="3033713"/>
          <p14:tracePt t="30672" x="1606550" y="2990850"/>
          <p14:tracePt t="30680" x="1589088" y="2965450"/>
          <p14:tracePt t="30688" x="1579563" y="2940050"/>
          <p14:tracePt t="30696" x="1563688" y="2906713"/>
          <p14:tracePt t="30704" x="1546225" y="2881313"/>
          <p14:tracePt t="30712" x="1528763" y="2871788"/>
          <p14:tracePt t="30720" x="1520825" y="2855913"/>
          <p14:tracePt t="30728" x="1512888" y="2855913"/>
          <p14:tracePt t="30736" x="1503363" y="2846388"/>
          <p14:tracePt t="30744" x="1477963" y="2838450"/>
          <p14:tracePt t="30760" x="1452563" y="2820988"/>
          <p14:tracePt t="30768" x="1435100" y="2820988"/>
          <p14:tracePt t="30776" x="1427163" y="2820988"/>
          <p14:tracePt t="30784" x="1401763" y="2820988"/>
          <p14:tracePt t="30792" x="1376363" y="2813050"/>
          <p14:tracePt t="30800" x="1358900" y="2813050"/>
          <p14:tracePt t="30808" x="1317625" y="2813050"/>
          <p14:tracePt t="30816" x="1282700" y="2813050"/>
          <p14:tracePt t="30824" x="1239838" y="2813050"/>
          <p14:tracePt t="30832" x="1206500" y="2813050"/>
          <p14:tracePt t="30840" x="1189038" y="2813050"/>
          <p14:tracePt t="30848" x="1163638" y="2813050"/>
          <p14:tracePt t="30856" x="1120775" y="2813050"/>
          <p14:tracePt t="30864" x="1104900" y="2813050"/>
          <p14:tracePt t="30872" x="1087438" y="2813050"/>
          <p14:tracePt t="30880" x="1069975" y="2813050"/>
          <p14:tracePt t="30888" x="1044575" y="2813050"/>
          <p14:tracePt t="30896" x="1036638" y="2813050"/>
          <p14:tracePt t="30904" x="1011238" y="2820988"/>
          <p14:tracePt t="30912" x="993775" y="2820988"/>
          <p14:tracePt t="30920" x="985838" y="2830513"/>
          <p14:tracePt t="30928" x="968375" y="2838450"/>
          <p14:tracePt t="30936" x="942975" y="2846388"/>
          <p14:tracePt t="30944" x="917575" y="2871788"/>
          <p14:tracePt t="30952" x="909638" y="2881313"/>
          <p14:tracePt t="30960" x="892175" y="2889250"/>
          <p14:tracePt t="30968" x="874713" y="2906713"/>
          <p14:tracePt t="30976" x="849313" y="2922588"/>
          <p14:tracePt t="30984" x="831850" y="2940050"/>
          <p14:tracePt t="30992" x="823913" y="2957513"/>
          <p14:tracePt t="31000" x="798513" y="2990850"/>
          <p14:tracePt t="31008" x="790575" y="3000375"/>
          <p14:tracePt t="31016" x="781050" y="3000375"/>
          <p14:tracePt t="31024" x="773113" y="3016250"/>
          <p14:tracePt t="31032" x="773113" y="3033713"/>
          <p14:tracePt t="31040" x="773113" y="3051175"/>
          <p14:tracePt t="31048" x="765175" y="3084513"/>
          <p14:tracePt t="31068" x="747713" y="3135313"/>
          <p14:tracePt t="31072" x="739775" y="3144838"/>
          <p14:tracePt t="31080" x="739775" y="3186113"/>
          <p14:tracePt t="31088" x="730250" y="3211513"/>
          <p14:tracePt t="31096" x="730250" y="3228975"/>
          <p14:tracePt t="31104" x="730250" y="3254375"/>
          <p14:tracePt t="31112" x="730250" y="3263900"/>
          <p14:tracePt t="31120" x="730250" y="3289300"/>
          <p14:tracePt t="31128" x="730250" y="3314700"/>
          <p14:tracePt t="31136" x="730250" y="3330575"/>
          <p14:tracePt t="31144" x="739775" y="3355975"/>
          <p14:tracePt t="31152" x="755650" y="3382963"/>
          <p14:tracePt t="31160" x="773113" y="3416300"/>
          <p14:tracePt t="31168" x="790575" y="3424238"/>
          <p14:tracePt t="31176" x="815975" y="3467100"/>
          <p14:tracePt t="31184" x="823913" y="3467100"/>
          <p14:tracePt t="31192" x="849313" y="3492500"/>
          <p14:tracePt t="31200" x="866775" y="3502025"/>
          <p14:tracePt t="31208" x="892175" y="3509963"/>
          <p14:tracePt t="31216" x="909638" y="3517900"/>
          <p14:tracePt t="31224" x="942975" y="3535363"/>
          <p14:tracePt t="31232" x="1003300" y="3568700"/>
          <p14:tracePt t="31240" x="1095375" y="3594100"/>
          <p14:tracePt t="31248" x="1155700" y="3603625"/>
          <p14:tracePt t="31256" x="1189038" y="3619500"/>
          <p14:tracePt t="31264" x="1231900" y="3629025"/>
          <p14:tracePt t="31272" x="1282700" y="3636963"/>
          <p14:tracePt t="31280" x="1325563" y="3636963"/>
          <p14:tracePt t="31288" x="1333500" y="3646488"/>
          <p14:tracePt t="31296" x="1384300" y="3662363"/>
          <p14:tracePt t="31304" x="1427163" y="3662363"/>
          <p14:tracePt t="31312" x="1462088" y="3662363"/>
          <p14:tracePt t="31320" x="1503363" y="3662363"/>
          <p14:tracePt t="31328" x="1538288" y="3654425"/>
          <p14:tracePt t="31336" x="1597025" y="3619500"/>
          <p14:tracePt t="31344" x="1657350" y="3603625"/>
          <p14:tracePt t="31352" x="1708150" y="3586163"/>
          <p14:tracePt t="31360" x="1741488" y="3568700"/>
          <p14:tracePt t="31368" x="1792288" y="3543300"/>
          <p14:tracePt t="31376" x="1809750" y="3527425"/>
          <p14:tracePt t="31384" x="1817688" y="3517900"/>
          <p14:tracePt t="31392" x="1835150" y="3484563"/>
          <p14:tracePt t="31400" x="1843088" y="3449638"/>
          <p14:tracePt t="31408" x="1860550" y="3433763"/>
          <p14:tracePt t="31416" x="1868488" y="3416300"/>
          <p14:tracePt t="31424" x="1868488" y="3398838"/>
          <p14:tracePt t="31432" x="1868488" y="3365500"/>
          <p14:tracePt t="31440" x="1868488" y="3330575"/>
          <p14:tracePt t="31448" x="1868488" y="3297238"/>
          <p14:tracePt t="31456" x="1868488" y="3279775"/>
          <p14:tracePt t="31464" x="1868488" y="3246438"/>
          <p14:tracePt t="31472" x="1868488" y="3211513"/>
          <p14:tracePt t="31480" x="1860550" y="3170238"/>
          <p14:tracePt t="31488" x="1843088" y="3135313"/>
          <p14:tracePt t="31496" x="1817688" y="3109913"/>
          <p14:tracePt t="31504" x="1801813" y="3076575"/>
          <p14:tracePt t="31512" x="1776413" y="3051175"/>
          <p14:tracePt t="31520" x="1733550" y="3008313"/>
          <p14:tracePt t="31528" x="1716088" y="2990850"/>
          <p14:tracePt t="31536" x="1698625" y="2974975"/>
          <p14:tracePt t="31544" x="1682750" y="2957513"/>
          <p14:tracePt t="31552" x="1647825" y="2940050"/>
          <p14:tracePt t="31560" x="1639888" y="2932113"/>
          <p14:tracePt t="31568" x="1631950" y="2932113"/>
          <p14:tracePt t="31576" x="1606550" y="2914650"/>
          <p14:tracePt t="31584" x="1579563" y="2906713"/>
          <p14:tracePt t="31592" x="1571625" y="2897188"/>
          <p14:tracePt t="31600" x="1563688" y="2881313"/>
          <p14:tracePt t="31608" x="1554163" y="2881313"/>
          <p14:tracePt t="31616" x="1538288" y="2871788"/>
          <p14:tracePt t="31624" x="1528763" y="2871788"/>
          <p14:tracePt t="31632" x="1512888" y="2863850"/>
          <p14:tracePt t="31640" x="1487488" y="2855913"/>
          <p14:tracePt t="31648" x="1462088" y="2838450"/>
          <p14:tracePt t="31656" x="1452563" y="2830513"/>
          <p14:tracePt t="31664" x="1427163" y="2820988"/>
          <p14:tracePt t="31672" x="1393825" y="2820988"/>
          <p14:tracePt t="31680" x="1358900" y="2805113"/>
          <p14:tracePt t="31688" x="1343025" y="2805113"/>
          <p14:tracePt t="31696" x="1308100" y="2805113"/>
          <p14:tracePt t="31704" x="1274763" y="2805113"/>
          <p14:tracePt t="31712" x="1239838" y="2805113"/>
          <p14:tracePt t="31720" x="1231900" y="2805113"/>
          <p14:tracePt t="31728" x="1223963" y="2805113"/>
          <p14:tracePt t="31736" x="1206500" y="2805113"/>
          <p14:tracePt t="31744" x="1189038" y="2805113"/>
          <p14:tracePt t="31760" x="1173163" y="2805113"/>
          <p14:tracePt t="31768" x="1163638" y="2805113"/>
          <p14:tracePt t="31784" x="1138238" y="2805113"/>
          <p14:tracePt t="31792" x="1112838" y="2813050"/>
          <p14:tracePt t="31800" x="1095375" y="2813050"/>
          <p14:tracePt t="31808" x="1079500" y="2820988"/>
          <p14:tracePt t="31816" x="1036638" y="2838450"/>
          <p14:tracePt t="31824" x="1003300" y="2855913"/>
          <p14:tracePt t="31832" x="993775" y="2855913"/>
          <p14:tracePt t="31840" x="976313" y="2863850"/>
          <p14:tracePt t="31848" x="968375" y="2863850"/>
          <p14:tracePt t="31856" x="935038" y="2889250"/>
          <p14:tracePt t="31872" x="917575" y="2897188"/>
          <p14:tracePt t="31880" x="892175" y="2906713"/>
          <p14:tracePt t="31888" x="866775" y="2932113"/>
          <p14:tracePt t="31896" x="858838" y="2932113"/>
          <p14:tracePt t="31904" x="831850" y="2949575"/>
          <p14:tracePt t="31912" x="815975" y="2965450"/>
          <p14:tracePt t="31920" x="790575" y="2982913"/>
          <p14:tracePt t="31928" x="773113" y="2990850"/>
          <p14:tracePt t="31944" x="755650" y="3008313"/>
          <p14:tracePt t="31952" x="747713" y="3016250"/>
          <p14:tracePt t="31960" x="730250" y="3033713"/>
          <p14:tracePt t="31968" x="722313" y="3041650"/>
          <p14:tracePt t="31976" x="704850" y="3067050"/>
          <p14:tracePt t="31984" x="696913" y="3067050"/>
          <p14:tracePt t="31992" x="671513" y="3084513"/>
          <p14:tracePt t="32000" x="654050" y="3101975"/>
          <p14:tracePt t="32008" x="636588" y="3119438"/>
          <p14:tracePt t="32016" x="628650" y="3127375"/>
          <p14:tracePt t="32024" x="620713" y="3144838"/>
          <p14:tracePt t="32032" x="620713" y="3152775"/>
          <p14:tracePt t="32040" x="603250" y="3178175"/>
          <p14:tracePt t="32048" x="603250" y="3203575"/>
          <p14:tracePt t="32058" x="595313" y="3221038"/>
          <p14:tracePt t="32072" x="595313" y="3246438"/>
          <p14:tracePt t="32080" x="595313" y="3263900"/>
          <p14:tracePt t="32088" x="595313" y="3289300"/>
          <p14:tracePt t="32096" x="595313" y="3314700"/>
          <p14:tracePt t="32104" x="595313" y="3330575"/>
          <p14:tracePt t="32112" x="603250" y="3355975"/>
          <p14:tracePt t="32120" x="628650" y="3382963"/>
          <p14:tracePt t="32128" x="654050" y="3408363"/>
          <p14:tracePt t="32136" x="671513" y="3424238"/>
          <p14:tracePt t="32144" x="696913" y="3449638"/>
          <p14:tracePt t="32152" x="722313" y="3467100"/>
          <p14:tracePt t="32160" x="755650" y="3492500"/>
          <p14:tracePt t="32168" x="806450" y="3502025"/>
          <p14:tracePt t="32176" x="831850" y="3509963"/>
          <p14:tracePt t="32184" x="884238" y="3535363"/>
          <p14:tracePt t="32192" x="917575" y="3543300"/>
          <p14:tracePt t="32200" x="942975" y="3543300"/>
          <p14:tracePt t="32208" x="968375" y="3543300"/>
          <p14:tracePt t="32216" x="976313" y="3543300"/>
          <p14:tracePt t="32225" x="985838" y="3543300"/>
          <p14:tracePt t="32232" x="993775" y="3543300"/>
          <p14:tracePt t="32240" x="1003300" y="3543300"/>
          <p14:tracePt t="32248" x="1019175" y="3543300"/>
          <p14:tracePt t="32256" x="1028700" y="3543300"/>
          <p14:tracePt t="32272" x="1036638" y="3543300"/>
          <p14:tracePt t="32280" x="1044575" y="3543300"/>
          <p14:tracePt t="33056" x="1062038" y="3543300"/>
          <p14:tracePt t="33064" x="1069975" y="3543300"/>
          <p14:tracePt t="33088" x="1104900" y="3552825"/>
          <p14:tracePt t="33104" x="1120775" y="3560763"/>
          <p14:tracePt t="33112" x="1147763" y="3568700"/>
          <p14:tracePt t="33120" x="1173163" y="3578225"/>
          <p14:tracePt t="33128" x="1223963" y="3578225"/>
          <p14:tracePt t="33136" x="1249363" y="3578225"/>
          <p14:tracePt t="33144" x="1282700" y="3578225"/>
          <p14:tracePt t="33152" x="1317625" y="3578225"/>
          <p14:tracePt t="33160" x="1350963" y="3578225"/>
          <p14:tracePt t="33168" x="1401763" y="3578225"/>
          <p14:tracePt t="33176" x="1470025" y="3578225"/>
          <p14:tracePt t="33184" x="1528763" y="3578225"/>
          <p14:tracePt t="33192" x="1571625" y="3578225"/>
          <p14:tracePt t="33200" x="1631950" y="3578225"/>
          <p14:tracePt t="33208" x="1657350" y="3578225"/>
          <p14:tracePt t="33216" x="1673225" y="3578225"/>
          <p14:tracePt t="33224" x="1698625" y="3568700"/>
          <p14:tracePt t="33232" x="1733550" y="3560763"/>
          <p14:tracePt t="33240" x="1749425" y="3552825"/>
          <p14:tracePt t="33248" x="1776413" y="3527425"/>
          <p14:tracePt t="33256" x="1792288" y="3509963"/>
          <p14:tracePt t="33264" x="1817688" y="3484563"/>
          <p14:tracePt t="33272" x="1835150" y="3484563"/>
          <p14:tracePt t="33280" x="1852613" y="3475038"/>
          <p14:tracePt t="33288" x="1868488" y="3459163"/>
          <p14:tracePt t="33296" x="1878013" y="3449638"/>
          <p14:tracePt t="33304" x="1893888" y="3433763"/>
          <p14:tracePt t="33312" x="1928813" y="3408363"/>
          <p14:tracePt t="33320" x="1946275" y="3408363"/>
          <p14:tracePt t="33328" x="1962150" y="3382963"/>
          <p14:tracePt t="33336" x="1979613" y="3373438"/>
          <p14:tracePt t="33352" x="1979613" y="3365500"/>
          <p14:tracePt t="33360" x="1979613" y="3348038"/>
          <p14:tracePt t="33368" x="1987550" y="3340100"/>
          <p14:tracePt t="33376" x="1987550" y="3322638"/>
          <p14:tracePt t="33384" x="1987550" y="3314700"/>
          <p14:tracePt t="33392" x="1987550" y="3289300"/>
          <p14:tracePt t="33400" x="1987550" y="3271838"/>
          <p14:tracePt t="33408" x="1987550" y="3246438"/>
          <p14:tracePt t="33416" x="1987550" y="3238500"/>
          <p14:tracePt t="33424" x="1987550" y="3211513"/>
          <p14:tracePt t="33432" x="1987550" y="3186113"/>
          <p14:tracePt t="33440" x="1987550" y="3170238"/>
          <p14:tracePt t="33448" x="1979613" y="3152775"/>
          <p14:tracePt t="33456" x="1971675" y="3144838"/>
          <p14:tracePt t="33472" x="1971675" y="3135313"/>
          <p14:tracePt t="33488" x="1962150" y="3127375"/>
          <p14:tracePt t="33496" x="1954213" y="3127375"/>
          <p14:tracePt t="33504" x="1954213" y="3119438"/>
          <p14:tracePt t="33512" x="1946275" y="3119438"/>
          <p14:tracePt t="33520" x="1936750" y="3119438"/>
          <p14:tracePt t="33528" x="1928813" y="3119438"/>
          <p14:tracePt t="33536" x="1911350" y="3119438"/>
          <p14:tracePt t="33544" x="1893888" y="3119438"/>
          <p14:tracePt t="33552" x="1885950" y="3119438"/>
          <p14:tracePt t="33560" x="1878013" y="3119438"/>
          <p14:tracePt t="33568" x="1860550" y="3119438"/>
          <p14:tracePt t="33576" x="1852613" y="3119438"/>
          <p14:tracePt t="33584" x="1843088" y="3119438"/>
          <p14:tracePt t="33592" x="1827213" y="3119438"/>
          <p14:tracePt t="33600" x="1817688" y="3119438"/>
          <p14:tracePt t="33608" x="1809750" y="3127375"/>
          <p14:tracePt t="33616" x="1801813" y="3135313"/>
          <p14:tracePt t="33624" x="1792288" y="3135313"/>
          <p14:tracePt t="33633" x="1784350" y="3144838"/>
          <p14:tracePt t="33640" x="1776413" y="3152775"/>
          <p14:tracePt t="33648" x="1776413" y="3160713"/>
          <p14:tracePt t="33656" x="1766888" y="3170238"/>
          <p14:tracePt t="33664" x="1766888" y="3186113"/>
          <p14:tracePt t="33672" x="1749425" y="3203575"/>
          <p14:tracePt t="33688" x="1749425" y="3221038"/>
          <p14:tracePt t="33704" x="1749425" y="3238500"/>
          <p14:tracePt t="33712" x="1749425" y="3254375"/>
          <p14:tracePt t="33720" x="1749425" y="3263900"/>
          <p14:tracePt t="33728" x="1749425" y="3289300"/>
          <p14:tracePt t="33736" x="1749425" y="3305175"/>
          <p14:tracePt t="33752" x="1749425" y="3322638"/>
          <p14:tracePt t="33760" x="1749425" y="3330575"/>
          <p14:tracePt t="33768" x="1758950" y="3355975"/>
          <p14:tracePt t="33776" x="1776413" y="3382963"/>
          <p14:tracePt t="33784" x="1801813" y="3416300"/>
          <p14:tracePt t="33792" x="1809750" y="3424238"/>
          <p14:tracePt t="33800" x="1835150" y="3449638"/>
          <p14:tracePt t="33808" x="1843088" y="3449638"/>
          <p14:tracePt t="33816" x="1860550" y="3467100"/>
          <p14:tracePt t="33824" x="1868488" y="3475038"/>
          <p14:tracePt t="33840" x="1878013" y="3475038"/>
          <p14:tracePt t="33848" x="1885950" y="3484563"/>
          <p14:tracePt t="33872" x="1893888" y="3492500"/>
          <p14:tracePt t="33888" x="1903413" y="3492500"/>
          <p14:tracePt t="33896" x="1920875" y="3492500"/>
          <p14:tracePt t="33904" x="1928813" y="3492500"/>
          <p14:tracePt t="33920" x="1954213" y="3492500"/>
          <p14:tracePt t="33928" x="1979613" y="3492500"/>
          <p14:tracePt t="33936" x="2005013" y="3502025"/>
          <p14:tracePt t="33944" x="2038350" y="3502025"/>
          <p14:tracePt t="33952" x="2073275" y="3517900"/>
          <p14:tracePt t="33960" x="2098675" y="3527425"/>
          <p14:tracePt t="33968" x="2106613" y="3527425"/>
          <p14:tracePt t="33976" x="2132013" y="3527425"/>
          <p14:tracePt t="33985" x="2157413" y="3527425"/>
          <p14:tracePt t="33992" x="2182813" y="3527425"/>
          <p14:tracePt t="34000" x="2235200" y="3535363"/>
          <p14:tracePt t="34008" x="2251075" y="3535363"/>
          <p14:tracePt t="34016" x="2311400" y="3543300"/>
          <p14:tracePt t="34024" x="2344738" y="3543300"/>
          <p14:tracePt t="34032" x="2395538" y="3560763"/>
          <p14:tracePt t="34040" x="2420938" y="3560763"/>
          <p14:tracePt t="34053" x="2438400" y="3560763"/>
          <p14:tracePt t="34056" x="2463800" y="3568700"/>
          <p14:tracePt t="34064" x="2506663" y="3568700"/>
          <p14:tracePt t="34072" x="2532063" y="3568700"/>
          <p14:tracePt t="34080" x="2540000" y="3568700"/>
          <p14:tracePt t="34088" x="2557463" y="3568700"/>
          <p14:tracePt t="34096" x="2574925" y="3568700"/>
          <p14:tracePt t="34104" x="2582863" y="3568700"/>
          <p14:tracePt t="34112" x="2608263" y="3568700"/>
          <p14:tracePt t="34120" x="2625725" y="3568700"/>
          <p14:tracePt t="34128" x="2641600" y="3568700"/>
          <p14:tracePt t="34136" x="2668588" y="3568700"/>
          <p14:tracePt t="34144" x="2684463" y="3560763"/>
          <p14:tracePt t="34152" x="2701925" y="3552825"/>
          <p14:tracePt t="34160" x="2727325" y="3543300"/>
          <p14:tracePt t="34176" x="2760663" y="3527425"/>
          <p14:tracePt t="34184" x="2770188" y="3527425"/>
          <p14:tracePt t="34192" x="2786063" y="3509963"/>
          <p14:tracePt t="34200" x="2795588" y="3509963"/>
          <p14:tracePt t="34208" x="2803525" y="3502025"/>
          <p14:tracePt t="34216" x="2828925" y="3492500"/>
          <p14:tracePt t="34224" x="2828925" y="3484563"/>
          <p14:tracePt t="34232" x="2838450" y="3459163"/>
          <p14:tracePt t="34240" x="2846388" y="3459163"/>
          <p14:tracePt t="34248" x="2854325" y="3441700"/>
          <p14:tracePt t="34256" x="2871788" y="3416300"/>
          <p14:tracePt t="34264" x="2879725" y="3416300"/>
          <p14:tracePt t="34280" x="2897188" y="3382963"/>
          <p14:tracePt t="34288" x="2905125" y="3373438"/>
          <p14:tracePt t="34296" x="2905125" y="3365500"/>
          <p14:tracePt t="34304" x="2905125" y="3355975"/>
          <p14:tracePt t="34312" x="2905125" y="3348038"/>
          <p14:tracePt t="34320" x="2905125" y="3330575"/>
          <p14:tracePt t="34328" x="2905125" y="3322638"/>
          <p14:tracePt t="34336" x="2905125" y="3314700"/>
          <p14:tracePt t="34344" x="2905125" y="3289300"/>
          <p14:tracePt t="34352" x="2905125" y="3279775"/>
          <p14:tracePt t="34368" x="2905125" y="3263900"/>
          <p14:tracePt t="34376" x="2905125" y="3254375"/>
          <p14:tracePt t="34384" x="2905125" y="3246438"/>
          <p14:tracePt t="34400" x="2905125" y="3228975"/>
          <p14:tracePt t="34408" x="2905125" y="3221038"/>
          <p14:tracePt t="34416" x="2905125" y="3211513"/>
          <p14:tracePt t="34424" x="2905125" y="3195638"/>
          <p14:tracePt t="34432" x="2905125" y="3186113"/>
          <p14:tracePt t="34440" x="2905125" y="3178175"/>
          <p14:tracePt t="34448" x="2905125" y="3170238"/>
          <p14:tracePt t="34456" x="2905125" y="3152775"/>
          <p14:tracePt t="34464" x="2897188" y="3135313"/>
          <p14:tracePt t="34472" x="2889250" y="3135313"/>
          <p14:tracePt t="34480" x="2879725" y="3127375"/>
          <p14:tracePt t="34496" x="2871788" y="3109913"/>
          <p14:tracePt t="34504" x="2854325" y="3094038"/>
          <p14:tracePt t="34512" x="2846388" y="3094038"/>
          <p14:tracePt t="34520" x="2838450" y="3084513"/>
          <p14:tracePt t="34528" x="2828925" y="3076575"/>
          <p14:tracePt t="34536" x="2803525" y="3067050"/>
          <p14:tracePt t="34544" x="2795588" y="3059113"/>
          <p14:tracePt t="34552" x="2786063" y="3051175"/>
          <p14:tracePt t="34560" x="2770188" y="3051175"/>
          <p14:tracePt t="34576" x="2752725" y="3041650"/>
          <p14:tracePt t="34592" x="2727325" y="3033713"/>
          <p14:tracePt t="34600" x="2719388" y="3033713"/>
          <p14:tracePt t="34608" x="2693988" y="3033713"/>
          <p14:tracePt t="34616" x="2676525" y="3016250"/>
          <p14:tracePt t="34624" x="2659063" y="3016250"/>
          <p14:tracePt t="34632" x="2625725" y="3016250"/>
          <p14:tracePt t="34640" x="2608263" y="3016250"/>
          <p14:tracePt t="34656" x="2590800" y="3016250"/>
          <p14:tracePt t="34664" x="2582863" y="3016250"/>
          <p14:tracePt t="34680" x="2574925" y="3016250"/>
          <p14:tracePt t="34688" x="2565400" y="3016250"/>
          <p14:tracePt t="34704" x="2557463" y="3016250"/>
          <p14:tracePt t="34712" x="2540000" y="3016250"/>
          <p14:tracePt t="34720" x="2532063" y="3016250"/>
          <p14:tracePt t="34728" x="2524125" y="3016250"/>
          <p14:tracePt t="34736" x="2497138" y="3016250"/>
          <p14:tracePt t="34744" x="2481263" y="3016250"/>
          <p14:tracePt t="34752" x="2471738" y="3016250"/>
          <p14:tracePt t="34760" x="2446338" y="3016250"/>
          <p14:tracePt t="34768" x="2438400" y="3016250"/>
          <p14:tracePt t="34776" x="2430463" y="3016250"/>
          <p14:tracePt t="34784" x="2413000" y="3016250"/>
          <p14:tracePt t="34800" x="2405063" y="3016250"/>
          <p14:tracePt t="34808" x="2395538" y="3016250"/>
          <p14:tracePt t="34816" x="2387600" y="3016250"/>
          <p14:tracePt t="34824" x="2379663" y="3025775"/>
          <p14:tracePt t="34832" x="2344738" y="3033713"/>
          <p14:tracePt t="34840" x="2319338" y="3033713"/>
          <p14:tracePt t="34848" x="2293938" y="3059113"/>
          <p14:tracePt t="34856" x="2276475" y="3067050"/>
          <p14:tracePt t="34864" x="2260600" y="3076575"/>
          <p14:tracePt t="34872" x="2235200" y="3101975"/>
          <p14:tracePt t="34880" x="2225675" y="3101975"/>
          <p14:tracePt t="34888" x="2200275" y="3119438"/>
          <p14:tracePt t="34896" x="2182813" y="3144838"/>
          <p14:tracePt t="34904" x="2174875" y="3160713"/>
          <p14:tracePt t="34912" x="2149475" y="3186113"/>
          <p14:tracePt t="34920" x="2141538" y="3186113"/>
          <p14:tracePt t="34928" x="2141538" y="3203575"/>
          <p14:tracePt t="34936" x="2132013" y="3211513"/>
          <p14:tracePt t="34944" x="2124075" y="3211513"/>
          <p14:tracePt t="34952" x="2116138" y="3221038"/>
          <p14:tracePt t="34968" x="2106613" y="3238500"/>
          <p14:tracePt t="34984" x="2106613" y="3246438"/>
          <p14:tracePt t="34992" x="2106613" y="3254375"/>
          <p14:tracePt t="35000" x="2106613" y="3263900"/>
          <p14:tracePt t="35008" x="2090738" y="3279775"/>
          <p14:tracePt t="35032" x="2090738" y="3289300"/>
          <p14:tracePt t="35040" x="2090738" y="3297238"/>
          <p14:tracePt t="35064" x="2090738" y="3305175"/>
          <p14:tracePt t="35408" x="2090738" y="3322638"/>
          <p14:tracePt t="35416" x="2090738" y="3330575"/>
          <p14:tracePt t="35424" x="2090738" y="3340100"/>
          <p14:tracePt t="35440" x="2090738" y="3355975"/>
          <p14:tracePt t="35448" x="2090738" y="3365500"/>
          <p14:tracePt t="35464" x="2090738" y="3373438"/>
          <p14:tracePt t="35472" x="2090738" y="3390900"/>
          <p14:tracePt t="35480" x="2090738" y="3408363"/>
          <p14:tracePt t="35488" x="2090738" y="3424238"/>
          <p14:tracePt t="35520" x="2090738" y="3433763"/>
          <p14:tracePt t="35528" x="2090738" y="3449638"/>
          <p14:tracePt t="35536" x="2090738" y="3459163"/>
          <p14:tracePt t="35544" x="2090738" y="3467100"/>
          <p14:tracePt t="35552" x="2098675" y="3492500"/>
          <p14:tracePt t="35568" x="2098675" y="3509963"/>
          <p14:tracePt t="35576" x="2098675" y="3517900"/>
          <p14:tracePt t="35584" x="2098675" y="3535363"/>
          <p14:tracePt t="35592" x="2106613" y="3560763"/>
          <p14:tracePt t="35600" x="2124075" y="3586163"/>
          <p14:tracePt t="35616" x="2141538" y="3603625"/>
          <p14:tracePt t="35624" x="2141538" y="3619500"/>
          <p14:tracePt t="35632" x="2141538" y="3629025"/>
          <p14:tracePt t="35640" x="2149475" y="3636963"/>
          <p14:tracePt t="35648" x="2157413" y="3646488"/>
          <p14:tracePt t="35656" x="2157413" y="3654425"/>
          <p14:tracePt t="35672" x="2166938" y="3662363"/>
          <p14:tracePt t="35680" x="2166938" y="3671888"/>
          <p14:tracePt t="35688" x="2182813" y="3687763"/>
          <p14:tracePt t="35704" x="2208213" y="3697288"/>
          <p14:tracePt t="35712" x="2208213" y="3705225"/>
          <p14:tracePt t="35720" x="2225675" y="3713163"/>
          <p14:tracePt t="35728" x="2235200" y="3722688"/>
          <p14:tracePt t="35736" x="2243138" y="3730625"/>
          <p14:tracePt t="35744" x="2260600" y="3748088"/>
          <p14:tracePt t="35752" x="2268538" y="3756025"/>
          <p14:tracePt t="35760" x="2293938" y="3773488"/>
          <p14:tracePt t="35768" x="2301875" y="3773488"/>
          <p14:tracePt t="35776" x="2311400" y="3790950"/>
          <p14:tracePt t="35800" x="2319338" y="3790950"/>
          <p14:tracePt t="35808" x="2327275" y="3798888"/>
          <p14:tracePt t="35832" x="2336800" y="3798888"/>
          <p14:tracePt t="35856" x="2362200" y="3798888"/>
          <p14:tracePt t="35912" x="2362200" y="3806825"/>
          <p14:tracePt t="35928" x="2370138" y="3816350"/>
          <p14:tracePt t="36032" x="2379663" y="3816350"/>
          <p14:tracePt t="36080" x="2379663" y="3832225"/>
          <p14:tracePt t="36120" x="2379663" y="3841750"/>
          <p14:tracePt t="36160" x="2379663" y="3849688"/>
          <p14:tracePt t="36176" x="2379663" y="3867150"/>
          <p14:tracePt t="36528" x="2379663" y="3875088"/>
          <p14:tracePt t="36536" x="2379663" y="3883025"/>
          <p14:tracePt t="36544" x="2379663" y="3892550"/>
          <p14:tracePt t="36560" x="2379663" y="3900488"/>
          <p14:tracePt t="36584" x="2379663" y="3908425"/>
          <p14:tracePt t="40904" x="2370138" y="3900488"/>
          <p14:tracePt t="40912" x="2352675" y="3900488"/>
          <p14:tracePt t="40920" x="2336800" y="3892550"/>
          <p14:tracePt t="40928" x="2311400" y="3883025"/>
          <p14:tracePt t="40936" x="2301875" y="3883025"/>
          <p14:tracePt t="40944" x="2286000" y="3875088"/>
          <p14:tracePt t="40952" x="2251075" y="3857625"/>
          <p14:tracePt t="40960" x="2225675" y="3857625"/>
          <p14:tracePt t="40968" x="2200275" y="3849688"/>
          <p14:tracePt t="40976" x="2182813" y="3849688"/>
          <p14:tracePt t="40984" x="2166938" y="3849688"/>
          <p14:tracePt t="40992" x="2149475" y="3849688"/>
          <p14:tracePt t="41000" x="2132013" y="3849688"/>
          <p14:tracePt t="41008" x="2106613" y="3849688"/>
          <p14:tracePt t="41016" x="2090738" y="3849688"/>
          <p14:tracePt t="41024" x="2065338" y="3849688"/>
          <p14:tracePt t="41032" x="2038350" y="3849688"/>
          <p14:tracePt t="41040" x="2022475" y="3849688"/>
          <p14:tracePt t="41048" x="2005013" y="3849688"/>
          <p14:tracePt t="41059" x="1979613" y="3849688"/>
          <p14:tracePt t="41064" x="1954213" y="3849688"/>
          <p14:tracePt t="41072" x="1911350" y="3849688"/>
          <p14:tracePt t="41088" x="1885950" y="3849688"/>
          <p14:tracePt t="41096" x="1878013" y="3849688"/>
          <p14:tracePt t="41104" x="1868488" y="3849688"/>
          <p14:tracePt t="41112" x="1852613" y="3849688"/>
          <p14:tracePt t="41128" x="1843088" y="3849688"/>
          <p14:tracePt t="41136" x="1835150" y="3849688"/>
          <p14:tracePt t="41144" x="1817688" y="3849688"/>
          <p14:tracePt t="41152" x="1801813" y="3849688"/>
          <p14:tracePt t="41160" x="1758950" y="3849688"/>
          <p14:tracePt t="41168" x="1724025" y="3867150"/>
          <p14:tracePt t="41176" x="1690688" y="3867150"/>
          <p14:tracePt t="41184" x="1665288" y="3867150"/>
          <p14:tracePt t="41192" x="1647825" y="3875088"/>
          <p14:tracePt t="41200" x="1614488" y="3875088"/>
          <p14:tracePt t="41208" x="1597025" y="3875088"/>
          <p14:tracePt t="41216" x="1571625" y="3875088"/>
          <p14:tracePt t="41224" x="1563688" y="3883025"/>
          <p14:tracePt t="41232" x="1528763" y="3900488"/>
          <p14:tracePt t="41248" x="1520825" y="3908425"/>
          <p14:tracePt t="41264" x="1503363" y="3917950"/>
          <p14:tracePt t="41272" x="1495425" y="3917950"/>
          <p14:tracePt t="41280" x="1487488" y="3917950"/>
          <p14:tracePt t="41288" x="1462088" y="3925888"/>
          <p14:tracePt t="41296" x="1452563" y="3935413"/>
          <p14:tracePt t="41304" x="1452563" y="3951288"/>
          <p14:tracePt t="41312" x="1435100" y="3951288"/>
          <p14:tracePt t="41320" x="1419225" y="3960813"/>
          <p14:tracePt t="41328" x="1393825" y="3986213"/>
          <p14:tracePt t="41336" x="1384300" y="3994150"/>
          <p14:tracePt t="41344" x="1343025" y="4019550"/>
          <p14:tracePt t="41352" x="1343025" y="4027488"/>
          <p14:tracePt t="41360" x="1317625" y="4037013"/>
          <p14:tracePt t="41368" x="1300163" y="4044950"/>
          <p14:tracePt t="41376" x="1282700" y="4062413"/>
          <p14:tracePt t="41384" x="1265238" y="4079875"/>
          <p14:tracePt t="41392" x="1231900" y="4113213"/>
          <p14:tracePt t="41400" x="1189038" y="4156075"/>
          <p14:tracePt t="41408" x="1163638" y="4181475"/>
          <p14:tracePt t="41416" x="1147763" y="4189413"/>
          <p14:tracePt t="41424" x="1138238" y="4224338"/>
          <p14:tracePt t="41432" x="1130300" y="4257675"/>
          <p14:tracePt t="41440" x="1104900" y="4291013"/>
          <p14:tracePt t="41448" x="1104900" y="4308475"/>
          <p14:tracePt t="41456" x="1095375" y="4333875"/>
          <p14:tracePt t="41464" x="1087438" y="4351338"/>
          <p14:tracePt t="41472" x="1069975" y="4384675"/>
          <p14:tracePt t="41480" x="1069975" y="4394200"/>
          <p14:tracePt t="41488" x="1069975" y="4427538"/>
          <p14:tracePt t="41496" x="1069975" y="4452938"/>
          <p14:tracePt t="41504" x="1062038" y="4470400"/>
          <p14:tracePt t="41512" x="1054100" y="4495800"/>
          <p14:tracePt t="41520" x="1044575" y="4529138"/>
          <p14:tracePt t="41528" x="1044575" y="4554538"/>
          <p14:tracePt t="41536" x="1044575" y="4572000"/>
          <p14:tracePt t="41544" x="1044575" y="4605338"/>
          <p14:tracePt t="41552" x="1044575" y="4622800"/>
          <p14:tracePt t="41560" x="1044575" y="4648200"/>
          <p14:tracePt t="41568" x="1044575" y="4683125"/>
          <p14:tracePt t="41576" x="1044575" y="4699000"/>
          <p14:tracePt t="41584" x="1044575" y="4724400"/>
          <p14:tracePt t="41592" x="1044575" y="4759325"/>
          <p14:tracePt t="41600" x="1044575" y="4784725"/>
          <p14:tracePt t="41608" x="1069975" y="4818063"/>
          <p14:tracePt t="41616" x="1087438" y="4868863"/>
          <p14:tracePt t="41624" x="1120775" y="4903788"/>
          <p14:tracePt t="41632" x="1138238" y="4937125"/>
          <p14:tracePt t="41640" x="1173163" y="4979988"/>
          <p14:tracePt t="41648" x="1214438" y="5013325"/>
          <p14:tracePt t="41656" x="1231900" y="5022850"/>
          <p14:tracePt t="41664" x="1282700" y="5056188"/>
          <p14:tracePt t="41672" x="1343025" y="5099050"/>
          <p14:tracePt t="41680" x="1393825" y="5116513"/>
          <p14:tracePt t="41688" x="1444625" y="5141913"/>
          <p14:tracePt t="41696" x="1487488" y="5149850"/>
          <p14:tracePt t="41704" x="1546225" y="5157788"/>
          <p14:tracePt t="41712" x="1614488" y="5192713"/>
          <p14:tracePt t="41720" x="1682750" y="5192713"/>
          <p14:tracePt t="41728" x="1724025" y="5200650"/>
          <p14:tracePt t="41736" x="1801813" y="5200650"/>
          <p14:tracePt t="41744" x="1868488" y="5208588"/>
          <p14:tracePt t="41752" x="1946275" y="5208588"/>
          <p14:tracePt t="41760" x="2012950" y="5208588"/>
          <p14:tracePt t="41768" x="2090738" y="5208588"/>
          <p14:tracePt t="41776" x="2157413" y="5208588"/>
          <p14:tracePt t="41784" x="2225675" y="5208588"/>
          <p14:tracePt t="41792" x="2311400" y="5208588"/>
          <p14:tracePt t="41800" x="2387600" y="5208588"/>
          <p14:tracePt t="41808" x="2471738" y="5226050"/>
          <p14:tracePt t="41816" x="2565400" y="5251450"/>
          <p14:tracePt t="41824" x="2633663" y="5268913"/>
          <p14:tracePt t="41832" x="2719388" y="5276850"/>
          <p14:tracePt t="41840" x="2795588" y="5302250"/>
          <p14:tracePt t="41848" x="2854325" y="5302250"/>
          <p14:tracePt t="41856" x="2930525" y="5311775"/>
          <p14:tracePt t="41864" x="2973388" y="5319713"/>
          <p14:tracePt t="41872" x="3016250" y="5327650"/>
          <p14:tracePt t="41880" x="3074988" y="5327650"/>
          <p14:tracePt t="41888" x="3135313" y="5327650"/>
          <p14:tracePt t="41896" x="3219450" y="5327650"/>
          <p14:tracePt t="41904" x="3287713" y="5327650"/>
          <p14:tracePt t="41912" x="3373438" y="5327650"/>
          <p14:tracePt t="41920" x="3457575" y="5327650"/>
          <p14:tracePt t="41928" x="3576638" y="5327650"/>
          <p14:tracePt t="41936" x="3670300" y="5327650"/>
          <p14:tracePt t="41944" x="3771900" y="5327650"/>
          <p14:tracePt t="41952" x="3840163" y="5327650"/>
          <p14:tracePt t="41960" x="3941763" y="5327650"/>
          <p14:tracePt t="41968" x="4010025" y="5327650"/>
          <p14:tracePt t="41976" x="4070350" y="5327650"/>
          <p14:tracePt t="41984" x="4129088" y="5327650"/>
          <p14:tracePt t="41992" x="4187825" y="5327650"/>
          <p14:tracePt t="42000" x="4222750" y="5327650"/>
          <p14:tracePt t="42008" x="4230688" y="5327650"/>
          <p14:tracePt t="42016" x="4265613" y="5327650"/>
          <p14:tracePt t="42024" x="4281488" y="5327650"/>
          <p14:tracePt t="42032" x="4316413" y="5302250"/>
          <p14:tracePt t="42040" x="4332288" y="5302250"/>
          <p14:tracePt t="42048" x="4384675" y="5294313"/>
          <p14:tracePt t="42066" x="4451350" y="5268913"/>
          <p14:tracePt t="42072" x="4476750" y="5260975"/>
          <p14:tracePt t="42080" x="4529138" y="5243513"/>
          <p14:tracePt t="42088" x="4554538" y="5243513"/>
          <p14:tracePt t="42096" x="4554538" y="5235575"/>
          <p14:tracePt t="42104" x="4595813" y="5218113"/>
          <p14:tracePt t="42112" x="4630738" y="5208588"/>
          <p14:tracePt t="42120" x="4664075" y="5200650"/>
          <p14:tracePt t="42128" x="4681538" y="5183188"/>
          <p14:tracePt t="42144" x="4706938" y="5183188"/>
          <p14:tracePt t="42160" x="4714875" y="5175250"/>
          <p14:tracePt t="42168" x="4740275" y="5167313"/>
          <p14:tracePt t="42176" x="4749800" y="5141913"/>
          <p14:tracePt t="42184" x="4765675" y="5132388"/>
          <p14:tracePt t="42192" x="4791075" y="5106988"/>
          <p14:tracePt t="42200" x="4818063" y="5099050"/>
          <p14:tracePt t="42208" x="4818063" y="5091113"/>
          <p14:tracePt t="42216" x="4833938" y="5073650"/>
          <p14:tracePt t="42224" x="4859338" y="5048250"/>
          <p14:tracePt t="42232" x="4868863" y="5048250"/>
          <p14:tracePt t="42240" x="4876800" y="5030788"/>
          <p14:tracePt t="42248" x="4902200" y="5013325"/>
          <p14:tracePt t="42256" x="4910138" y="4997450"/>
          <p14:tracePt t="42264" x="4919663" y="4979988"/>
          <p14:tracePt t="42272" x="4945063" y="4954588"/>
          <p14:tracePt t="42280" x="4953000" y="4929188"/>
          <p14:tracePt t="42288" x="4953000" y="4911725"/>
          <p14:tracePt t="42296" x="4953000" y="4886325"/>
          <p14:tracePt t="42304" x="4962525" y="4860925"/>
          <p14:tracePt t="42312" x="4970463" y="4835525"/>
          <p14:tracePt t="42320" x="4970463" y="4802188"/>
          <p14:tracePt t="42328" x="4970463" y="4792663"/>
          <p14:tracePt t="42336" x="4970463" y="4749800"/>
          <p14:tracePt t="42344" x="4970463" y="4708525"/>
          <p14:tracePt t="42352" x="4970463" y="4665663"/>
          <p14:tracePt t="42360" x="4970463" y="4614863"/>
          <p14:tracePt t="42368" x="4970463" y="4605338"/>
          <p14:tracePt t="42376" x="4962525" y="4579938"/>
          <p14:tracePt t="42384" x="4953000" y="4546600"/>
          <p14:tracePt t="42392" x="4919663" y="4495800"/>
          <p14:tracePt t="42400" x="4902200" y="4452938"/>
          <p14:tracePt t="42408" x="4876800" y="4427538"/>
          <p14:tracePt t="42416" x="4868863" y="4410075"/>
          <p14:tracePt t="42424" x="4859338" y="4384675"/>
          <p14:tracePt t="42432" x="4843463" y="4359275"/>
          <p14:tracePt t="42440" x="4833938" y="4351338"/>
          <p14:tracePt t="42448" x="4808538" y="4325938"/>
          <p14:tracePt t="42456" x="4791075" y="4300538"/>
          <p14:tracePt t="42464" x="4775200" y="4283075"/>
          <p14:tracePt t="42472" x="4749800" y="4265613"/>
          <p14:tracePt t="42480" x="4714875" y="4240213"/>
          <p14:tracePt t="42488" x="4689475" y="4214813"/>
          <p14:tracePt t="42496" x="4646613" y="4197350"/>
          <p14:tracePt t="42504" x="4621213" y="4171950"/>
          <p14:tracePt t="42512" x="4554538" y="4146550"/>
          <p14:tracePt t="42520" x="4519613" y="4113213"/>
          <p14:tracePt t="42528" x="4468813" y="4095750"/>
          <p14:tracePt t="42536" x="4425950" y="4070350"/>
          <p14:tracePt t="42544" x="4359275" y="4044950"/>
          <p14:tracePt t="42552" x="4281488" y="4011613"/>
          <p14:tracePt t="42560" x="4222750" y="4002088"/>
          <p14:tracePt t="42568" x="4162425" y="3986213"/>
          <p14:tracePt t="42576" x="4103688" y="3960813"/>
          <p14:tracePt t="42584" x="4044950" y="3943350"/>
          <p14:tracePt t="42592" x="3992563" y="3925888"/>
          <p14:tracePt t="42600" x="3967163" y="3917950"/>
          <p14:tracePt t="42608" x="3925888" y="3908425"/>
          <p14:tracePt t="42616" x="3900488" y="3900488"/>
          <p14:tracePt t="42624" x="3865563" y="3883025"/>
          <p14:tracePt t="42632" x="3848100" y="3875088"/>
          <p14:tracePt t="42640" x="3814763" y="3875088"/>
          <p14:tracePt t="42648" x="3781425" y="3867150"/>
          <p14:tracePt t="42656" x="3738563" y="3857625"/>
          <p14:tracePt t="42664" x="3687763" y="3841750"/>
          <p14:tracePt t="42672" x="3644900" y="3841750"/>
          <p14:tracePt t="42680" x="3576638" y="3841750"/>
          <p14:tracePt t="42688" x="3482975" y="3841750"/>
          <p14:tracePt t="42696" x="3414713" y="3841750"/>
          <p14:tracePt t="42704" x="3313113" y="3841750"/>
          <p14:tracePt t="42712" x="3219450" y="3841750"/>
          <p14:tracePt t="42720" x="3117850" y="3841750"/>
          <p14:tracePt t="42728" x="3033713" y="3841750"/>
          <p14:tracePt t="42736" x="2965450" y="3841750"/>
          <p14:tracePt t="42744" x="2889250" y="3841750"/>
          <p14:tracePt t="42752" x="2828925" y="3841750"/>
          <p14:tracePt t="42760" x="2744788" y="3841750"/>
          <p14:tracePt t="42768" x="2693988" y="3841750"/>
          <p14:tracePt t="42776" x="2633663" y="3841750"/>
          <p14:tracePt t="42784" x="2549525" y="3841750"/>
          <p14:tracePt t="42792" x="2489200" y="3841750"/>
          <p14:tracePt t="42800" x="2405063" y="3841750"/>
          <p14:tracePt t="42808" x="2319338" y="3841750"/>
          <p14:tracePt t="42816" x="2235200" y="3841750"/>
          <p14:tracePt t="42824" x="2174875" y="3841750"/>
          <p14:tracePt t="42832" x="2106613" y="3841750"/>
          <p14:tracePt t="42840" x="2005013" y="3841750"/>
          <p14:tracePt t="42848" x="1936750" y="3841750"/>
          <p14:tracePt t="42856" x="1878013" y="3841750"/>
          <p14:tracePt t="42864" x="1792288" y="3841750"/>
          <p14:tracePt t="42872" x="1708150" y="3841750"/>
          <p14:tracePt t="42880" x="1606550" y="3841750"/>
          <p14:tracePt t="42888" x="1512888" y="3841750"/>
          <p14:tracePt t="42896" x="1452563" y="3841750"/>
          <p14:tracePt t="42904" x="1393825" y="3841750"/>
          <p14:tracePt t="42912" x="1333500" y="3841750"/>
          <p14:tracePt t="42920" x="1300163" y="3849688"/>
          <p14:tracePt t="42928" x="1239838" y="3875088"/>
          <p14:tracePt t="42936" x="1206500" y="3883025"/>
          <p14:tracePt t="42944" x="1173163" y="3900488"/>
          <p14:tracePt t="42952" x="1130300" y="3935413"/>
          <p14:tracePt t="42960" x="1112838" y="3951288"/>
          <p14:tracePt t="42968" x="1044575" y="3994150"/>
          <p14:tracePt t="42976" x="1003300" y="4027488"/>
          <p14:tracePt t="42984" x="976313" y="4037013"/>
          <p14:tracePt t="42992" x="935038" y="4087813"/>
          <p14:tracePt t="43000" x="884238" y="4121150"/>
          <p14:tracePt t="43008" x="858838" y="4156075"/>
          <p14:tracePt t="43016" x="831850" y="4181475"/>
          <p14:tracePt t="43024" x="806450" y="4214813"/>
          <p14:tracePt t="43032" x="781050" y="4249738"/>
          <p14:tracePt t="43040" x="781050" y="4283075"/>
          <p14:tracePt t="43048" x="781050" y="4316413"/>
          <p14:tracePt t="43056" x="781050" y="4333875"/>
          <p14:tracePt t="43064" x="781050" y="4368800"/>
          <p14:tracePt t="43072" x="781050" y="4402138"/>
          <p14:tracePt t="43080" x="781050" y="4445000"/>
          <p14:tracePt t="43088" x="790575" y="4460875"/>
          <p14:tracePt t="43096" x="806450" y="4495800"/>
          <p14:tracePt t="43104" x="815975" y="4521200"/>
          <p14:tracePt t="43112" x="831850" y="4538663"/>
          <p14:tracePt t="43120" x="849313" y="4564063"/>
          <p14:tracePt t="43128" x="858838" y="4579938"/>
          <p14:tracePt t="43136" x="884238" y="4597400"/>
          <p14:tracePt t="43144" x="900113" y="4630738"/>
          <p14:tracePt t="43152" x="917575" y="4648200"/>
          <p14:tracePt t="43160" x="960438" y="4683125"/>
          <p14:tracePt t="43168" x="993775" y="4716463"/>
          <p14:tracePt t="43176" x="1062038" y="4749800"/>
          <p14:tracePt t="43184" x="1120775" y="4775200"/>
          <p14:tracePt t="43192" x="1173163" y="4802188"/>
          <p14:tracePt t="43200" x="1214438" y="4810125"/>
          <p14:tracePt t="43208" x="1265238" y="4843463"/>
          <p14:tracePt t="43216" x="1308100" y="4852988"/>
          <p14:tracePt t="43224" x="1358900" y="4860925"/>
          <p14:tracePt t="43232" x="1393825" y="4868863"/>
          <p14:tracePt t="43240" x="1435100" y="4886325"/>
          <p14:tracePt t="43248" x="1495425" y="4894263"/>
          <p14:tracePt t="43256" x="1571625" y="4903788"/>
          <p14:tracePt t="43264" x="1647825" y="4919663"/>
          <p14:tracePt t="43272" x="1708150" y="4937125"/>
          <p14:tracePt t="43280" x="1749425" y="4946650"/>
          <p14:tracePt t="43288" x="1801813" y="4954588"/>
          <p14:tracePt t="43296" x="1885950" y="4962525"/>
          <p14:tracePt t="43304" x="1946275" y="4987925"/>
          <p14:tracePt t="43312" x="2012950" y="4987925"/>
          <p14:tracePt t="43320" x="2106613" y="4997450"/>
          <p14:tracePt t="43328" x="2174875" y="4997450"/>
          <p14:tracePt t="43336" x="2243138" y="4997450"/>
          <p14:tracePt t="43344" x="2301875" y="5005388"/>
          <p14:tracePt t="43352" x="2327275" y="5013325"/>
          <p14:tracePt t="43360" x="2395538" y="5013325"/>
          <p14:tracePt t="43368" x="2438400" y="5013325"/>
          <p14:tracePt t="43376" x="2481263" y="5022850"/>
          <p14:tracePt t="43384" x="2514600" y="5030788"/>
          <p14:tracePt t="43392" x="2565400" y="5038725"/>
          <p14:tracePt t="43400" x="2608263" y="5038725"/>
          <p14:tracePt t="43408" x="2641600" y="5048250"/>
          <p14:tracePt t="43416" x="2693988" y="5048250"/>
          <p14:tracePt t="43424" x="2727325" y="5056188"/>
          <p14:tracePt t="43432" x="2760663" y="5056188"/>
          <p14:tracePt t="43440" x="2828925" y="5081588"/>
          <p14:tracePt t="43448" x="2871788" y="5091113"/>
          <p14:tracePt t="43456" x="2947988" y="5091113"/>
          <p14:tracePt t="43464" x="3024188" y="5106988"/>
          <p14:tracePt t="43472" x="3074988" y="5106988"/>
          <p14:tracePt t="43480" x="3127375" y="5106988"/>
          <p14:tracePt t="43488" x="3143250" y="5132388"/>
          <p14:tracePt t="43496" x="3219450" y="5141913"/>
          <p14:tracePt t="43504" x="3262313" y="5141913"/>
          <p14:tracePt t="43512" x="3322638" y="5149850"/>
          <p14:tracePt t="43520" x="3373438" y="5175250"/>
          <p14:tracePt t="43528" x="3441700" y="5175250"/>
          <p14:tracePt t="43536" x="3517900" y="5192713"/>
          <p14:tracePt t="43544" x="3586163" y="5192713"/>
          <p14:tracePt t="43552" x="3662363" y="5192713"/>
          <p14:tracePt t="43560" x="3746500" y="5192713"/>
          <p14:tracePt t="43568" x="3832225" y="5192713"/>
          <p14:tracePt t="43576" x="3900488" y="5192713"/>
          <p14:tracePt t="43584" x="3984625" y="5192713"/>
          <p14:tracePt t="43592" x="4044950" y="5192713"/>
          <p14:tracePt t="43600" x="4086225" y="5192713"/>
          <p14:tracePt t="43608" x="4129088" y="5192713"/>
          <p14:tracePt t="43616" x="4179888" y="5192713"/>
          <p14:tracePt t="43624" x="4187825" y="5192713"/>
          <p14:tracePt t="43632" x="4230688" y="5183188"/>
          <p14:tracePt t="43640" x="4256088" y="5175250"/>
          <p14:tracePt t="43648" x="4291013" y="5157788"/>
          <p14:tracePt t="43656" x="4316413" y="5141913"/>
          <p14:tracePt t="43664" x="4341813" y="5124450"/>
          <p14:tracePt t="43672" x="4375150" y="5116513"/>
          <p14:tracePt t="43680" x="4392613" y="5099050"/>
          <p14:tracePt t="43688" x="4400550" y="5081588"/>
          <p14:tracePt t="43696" x="4435475" y="5056188"/>
          <p14:tracePt t="43704" x="4451350" y="5038725"/>
          <p14:tracePt t="43712" x="4476750" y="5013325"/>
          <p14:tracePt t="43720" x="4486275" y="4997450"/>
          <p14:tracePt t="43728" x="4511675" y="4979988"/>
          <p14:tracePt t="43736" x="4511675" y="4954588"/>
          <p14:tracePt t="43744" x="4529138" y="4937125"/>
          <p14:tracePt t="43752" x="4529138" y="4911725"/>
          <p14:tracePt t="43760" x="4537075" y="4868863"/>
          <p14:tracePt t="43768" x="4545013" y="4852988"/>
          <p14:tracePt t="43776" x="4545013" y="4810125"/>
          <p14:tracePt t="43784" x="4545013" y="4784725"/>
          <p14:tracePt t="43792" x="4545013" y="4741863"/>
          <p14:tracePt t="43800" x="4545013" y="4699000"/>
          <p14:tracePt t="43808" x="4545013" y="4657725"/>
          <p14:tracePt t="43816" x="4529138" y="4605338"/>
          <p14:tracePt t="43824" x="4519613" y="4589463"/>
          <p14:tracePt t="43832" x="4494213" y="4546600"/>
          <p14:tracePt t="43840" x="4476750" y="4513263"/>
          <p14:tracePt t="43848" x="4460875" y="4478338"/>
          <p14:tracePt t="43856" x="4443413" y="4452938"/>
          <p14:tracePt t="43864" x="4425950" y="4419600"/>
          <p14:tracePt t="43872" x="4400550" y="4384675"/>
          <p14:tracePt t="43880" x="4384675" y="4341813"/>
          <p14:tracePt t="43888" x="4367213" y="4333875"/>
          <p14:tracePt t="43896" x="4341813" y="4308475"/>
          <p14:tracePt t="43904" x="4306888" y="4265613"/>
          <p14:tracePt t="43912" x="4281488" y="4240213"/>
          <p14:tracePt t="43920" x="4230688" y="4189413"/>
          <p14:tracePt t="43928" x="4162425" y="4156075"/>
          <p14:tracePt t="43936" x="4129088" y="4130675"/>
          <p14:tracePt t="43944" x="4078288" y="4105275"/>
          <p14:tracePt t="43952" x="4044950" y="4095750"/>
          <p14:tracePt t="43960" x="3992563" y="4062413"/>
          <p14:tracePt t="43968" x="3984625" y="4052888"/>
          <p14:tracePt t="43976" x="3951288" y="4044950"/>
          <p14:tracePt t="43984" x="3900488" y="4037013"/>
          <p14:tracePt t="44000" x="3857625" y="4027488"/>
          <p14:tracePt t="44008" x="3822700" y="4019550"/>
          <p14:tracePt t="44016" x="3806825" y="4019550"/>
          <p14:tracePt t="44024" x="3771900" y="4019550"/>
          <p14:tracePt t="44032" x="3713163" y="4002088"/>
          <p14:tracePt t="44040" x="3670300" y="3994150"/>
          <p14:tracePt t="44048" x="3611563" y="3994150"/>
          <p14:tracePt t="44060" x="3533775" y="3976688"/>
          <p14:tracePt t="44064" x="3467100" y="3976688"/>
          <p14:tracePt t="44072" x="3381375" y="3968750"/>
          <p14:tracePt t="44080" x="3297238" y="3968750"/>
          <p14:tracePt t="44088" x="3219450" y="3968750"/>
          <p14:tracePt t="44096" x="3152775" y="3968750"/>
          <p14:tracePt t="44104" x="3092450" y="3968750"/>
          <p14:tracePt t="44112" x="3024188" y="3968750"/>
          <p14:tracePt t="44120" x="2947988" y="3968750"/>
          <p14:tracePt t="44128" x="2930525" y="3968750"/>
          <p14:tracePt t="44136" x="2871788" y="3968750"/>
          <p14:tracePt t="44144" x="2846388" y="3968750"/>
          <p14:tracePt t="44152" x="2811463" y="3968750"/>
          <p14:tracePt t="44160" x="2803525" y="3968750"/>
          <p14:tracePt t="44168" x="2786063" y="3968750"/>
          <p14:tracePt t="44176" x="2770188" y="3968750"/>
          <p14:tracePt t="44184" x="2760663" y="3968750"/>
          <p14:tracePt t="44192" x="2752725" y="3968750"/>
          <p14:tracePt t="44200" x="2727325" y="3968750"/>
          <p14:tracePt t="44208" x="2709863" y="3968750"/>
          <p14:tracePt t="44216" x="2684463" y="3968750"/>
          <p14:tracePt t="44224" x="2625725" y="3986213"/>
          <p14:tracePt t="44232" x="2582863" y="3994150"/>
          <p14:tracePt t="44240" x="2549525" y="4011613"/>
          <p14:tracePt t="44248" x="2497138" y="4019550"/>
          <p14:tracePt t="44256" x="2438400" y="4037013"/>
          <p14:tracePt t="44264" x="2387600" y="4070350"/>
          <p14:tracePt t="44272" x="2352675" y="4087813"/>
          <p14:tracePt t="44280" x="2319338" y="4105275"/>
          <p14:tracePt t="44288" x="2286000" y="4121150"/>
          <p14:tracePt t="44296" x="2251075" y="4146550"/>
          <p14:tracePt t="44304" x="2235200" y="4156075"/>
          <p14:tracePt t="44312" x="2217738" y="4171950"/>
          <p14:tracePt t="44320" x="2182813" y="4206875"/>
          <p14:tracePt t="44328" x="2157413" y="4224338"/>
          <p14:tracePt t="44336" x="2132013" y="4249738"/>
          <p14:tracePt t="44344" x="2116138" y="4265613"/>
          <p14:tracePt t="44352" x="2116138" y="4275138"/>
          <p14:tracePt t="44360" x="2090738" y="4308475"/>
          <p14:tracePt t="44368" x="2090738" y="4316413"/>
          <p14:tracePt t="44376" x="2081213" y="4333875"/>
          <p14:tracePt t="44384" x="2065338" y="4359275"/>
          <p14:tracePt t="44392" x="2055813" y="4376738"/>
          <p14:tracePt t="44400" x="2055813" y="4384675"/>
          <p14:tracePt t="44408" x="2055813" y="4410075"/>
          <p14:tracePt t="44416" x="2047875" y="4435475"/>
          <p14:tracePt t="44424" x="2047875" y="4460875"/>
          <p14:tracePt t="44432" x="2047875" y="4486275"/>
          <p14:tracePt t="44440" x="2047875" y="4513263"/>
          <p14:tracePt t="44448" x="2047875" y="4529138"/>
          <p14:tracePt t="44456" x="2047875" y="4538663"/>
          <p14:tracePt t="44464" x="2047875" y="4554538"/>
          <p14:tracePt t="44472" x="2047875" y="4579938"/>
          <p14:tracePt t="44480" x="2047875" y="4605338"/>
          <p14:tracePt t="44488" x="2047875" y="4614863"/>
          <p14:tracePt t="44496" x="2047875" y="4640263"/>
          <p14:tracePt t="44504" x="2047875" y="4657725"/>
          <p14:tracePt t="44512" x="2073275" y="4708525"/>
          <p14:tracePt t="44520" x="2081213" y="4733925"/>
          <p14:tracePt t="44528" x="2106613" y="4767263"/>
          <p14:tracePt t="44536" x="2141538" y="4818063"/>
          <p14:tracePt t="44544" x="2166938" y="4843463"/>
          <p14:tracePt t="44552" x="2200275" y="4886325"/>
          <p14:tracePt t="44560" x="2217738" y="4903788"/>
          <p14:tracePt t="44568" x="2243138" y="4929188"/>
          <p14:tracePt t="44576" x="2276475" y="4954588"/>
          <p14:tracePt t="44584" x="2301875" y="4972050"/>
          <p14:tracePt t="44592" x="2319338" y="4987925"/>
          <p14:tracePt t="44600" x="2336800" y="4997450"/>
          <p14:tracePt t="44608" x="2362200" y="5005388"/>
          <p14:tracePt t="44616" x="2413000" y="5022850"/>
          <p14:tracePt t="44624" x="2420938" y="5030788"/>
          <p14:tracePt t="44632" x="2446338" y="5038725"/>
          <p14:tracePt t="44640" x="2481263" y="5048250"/>
          <p14:tracePt t="44648" x="2524125" y="5056188"/>
          <p14:tracePt t="44656" x="2565400" y="5056188"/>
          <p14:tracePt t="44664" x="2616200" y="5073650"/>
          <p14:tracePt t="44672" x="2693988" y="5099050"/>
          <p14:tracePt t="44680" x="2752725" y="5099050"/>
          <p14:tracePt t="44688" x="2811463" y="5106988"/>
          <p14:tracePt t="44696" x="2879725" y="5106988"/>
          <p14:tracePt t="44704" x="2930525" y="5124450"/>
          <p14:tracePt t="44712" x="2973388" y="5124450"/>
          <p14:tracePt t="44720" x="3016250" y="5132388"/>
          <p14:tracePt t="44728" x="3067050" y="5132388"/>
          <p14:tracePt t="44736" x="3092450" y="5132388"/>
          <p14:tracePt t="44744" x="3135313" y="5132388"/>
          <p14:tracePt t="44752" x="3178175" y="5132388"/>
          <p14:tracePt t="44760" x="3211513" y="5132388"/>
          <p14:tracePt t="44768" x="3228975" y="5132388"/>
          <p14:tracePt t="44776" x="3254375" y="5132388"/>
          <p14:tracePt t="44784" x="3287713" y="5132388"/>
          <p14:tracePt t="44792" x="3322638" y="5132388"/>
          <p14:tracePt t="44800" x="3348038" y="5132388"/>
          <p14:tracePt t="44808" x="3373438" y="5132388"/>
          <p14:tracePt t="44816" x="3414713" y="5132388"/>
          <p14:tracePt t="44824" x="3457575" y="5132388"/>
          <p14:tracePt t="44832" x="3508375" y="5132388"/>
          <p14:tracePt t="44840" x="3551238" y="5132388"/>
          <p14:tracePt t="44848" x="3586163" y="5132388"/>
          <p14:tracePt t="44856" x="3627438" y="5132388"/>
          <p14:tracePt t="44864" x="3644900" y="5132388"/>
          <p14:tracePt t="44872" x="3670300" y="5132388"/>
          <p14:tracePt t="44880" x="3703638" y="5132388"/>
          <p14:tracePt t="44888" x="3721100" y="5132388"/>
          <p14:tracePt t="44896" x="3763963" y="5132388"/>
          <p14:tracePt t="44904" x="3789363" y="5132388"/>
          <p14:tracePt t="44912" x="3806825" y="5132388"/>
          <p14:tracePt t="44928" x="3814763" y="5132388"/>
          <p14:tracePt t="46080" x="3822700" y="5132388"/>
          <p14:tracePt t="46088" x="3832225" y="5132388"/>
          <p14:tracePt t="46144" x="3840163" y="5132388"/>
          <p14:tracePt t="47808" x="3848100" y="5132388"/>
          <p14:tracePt t="47824" x="3848100" y="5124450"/>
          <p14:tracePt t="48088" x="3865563" y="5124450"/>
          <p14:tracePt t="48104" x="3883025" y="5124450"/>
          <p14:tracePt t="48120" x="3890963" y="5124450"/>
          <p14:tracePt t="48128" x="3900488" y="5124450"/>
          <p14:tracePt t="48136" x="3900488" y="5132388"/>
          <p14:tracePt t="48144" x="3908425" y="5141913"/>
          <p14:tracePt t="48152" x="3916363" y="5141913"/>
          <p14:tracePt t="48168" x="3933825" y="5149850"/>
          <p14:tracePt t="48176" x="3951288" y="5167313"/>
          <p14:tracePt t="48184" x="3967163" y="5175250"/>
          <p14:tracePt t="48192" x="3967163" y="5183188"/>
          <p14:tracePt t="48200" x="3976688" y="5183188"/>
          <p14:tracePt t="48208" x="3992563" y="5192713"/>
          <p14:tracePt t="48224" x="3992563" y="5200650"/>
          <p14:tracePt t="48232" x="4002088" y="5208588"/>
          <p14:tracePt t="48240" x="4017963" y="5208588"/>
          <p14:tracePt t="48248" x="4027488" y="5226050"/>
          <p14:tracePt t="48256" x="4035425" y="5235575"/>
          <p14:tracePt t="48264" x="4044950" y="5235575"/>
          <p14:tracePt t="48272" x="4060825" y="5243513"/>
          <p14:tracePt t="48280" x="4070350" y="5243513"/>
          <p14:tracePt t="48288" x="4095750" y="5260975"/>
          <p14:tracePt t="48296" x="4111625" y="5260975"/>
          <p14:tracePt t="48304" x="4129088" y="5268913"/>
          <p14:tracePt t="48312" x="4137025" y="5276850"/>
          <p14:tracePt t="48320" x="4146550" y="5276850"/>
          <p14:tracePt t="48328" x="4162425" y="5286375"/>
          <p14:tracePt t="48336" x="4171950" y="5286375"/>
          <p14:tracePt t="48344" x="4179888" y="5294313"/>
          <p14:tracePt t="48352" x="4187825" y="5294313"/>
          <p14:tracePt t="48520" x="4197350" y="5294313"/>
          <p14:tracePt t="49560" x="4187825" y="5302250"/>
          <p14:tracePt t="49720" x="4179888" y="5311775"/>
          <p14:tracePt t="49736" x="4171950" y="5311775"/>
          <p14:tracePt t="49744" x="4162425" y="5311775"/>
          <p14:tracePt t="49768" x="4154488" y="5311775"/>
          <p14:tracePt t="49984" x="4121150" y="5327650"/>
          <p14:tracePt t="53384" x="4162425" y="5337175"/>
          <p14:tracePt t="53392" x="4273550" y="5337175"/>
          <p14:tracePt t="53400" x="4384675" y="5337175"/>
          <p14:tracePt t="53408" x="4511675" y="5337175"/>
          <p14:tracePt t="53416" x="4638675" y="5337175"/>
          <p14:tracePt t="53424" x="4765675" y="5337175"/>
          <p14:tracePt t="53432" x="4902200" y="5337175"/>
          <p14:tracePt t="53440" x="5029200" y="5337175"/>
          <p14:tracePt t="53448" x="5148263" y="5337175"/>
          <p14:tracePt t="53456" x="5267325" y="5337175"/>
          <p14:tracePt t="53464" x="5386388" y="5387975"/>
          <p14:tracePt t="53472" x="5487988" y="5405438"/>
          <p14:tracePt t="53480" x="5581650" y="5438775"/>
          <p14:tracePt t="53488" x="5624513" y="5446713"/>
          <p14:tracePt t="53496" x="5675313" y="5472113"/>
          <p14:tracePt t="53504" x="5700713" y="5472113"/>
          <p14:tracePt t="53512" x="5735638" y="5472113"/>
          <p14:tracePt t="53520" x="5761038" y="5489575"/>
          <p14:tracePt t="53528" x="5776913" y="5489575"/>
          <p14:tracePt t="53536" x="5819775" y="5497513"/>
          <p14:tracePt t="53544" x="5853113" y="5507038"/>
          <p14:tracePt t="53552" x="5895975" y="5507038"/>
          <p14:tracePt t="53560" x="5930900" y="5507038"/>
          <p14:tracePt t="53568" x="5972175" y="5507038"/>
          <p14:tracePt t="53576" x="6015038" y="5507038"/>
          <p14:tracePt t="53584" x="6032500" y="5507038"/>
          <p14:tracePt t="53592" x="6057900" y="5507038"/>
          <p14:tracePt t="53600" x="6091238" y="5507038"/>
          <p14:tracePt t="53608" x="6116638" y="5524500"/>
          <p14:tracePt t="53616" x="6126163" y="5524500"/>
          <p14:tracePt t="53624" x="6151563" y="5532438"/>
          <p14:tracePt t="53632" x="6176963" y="5532438"/>
          <p14:tracePt t="53640" x="6176963" y="5540375"/>
          <p14:tracePt t="53648" x="6202363" y="5540375"/>
          <p14:tracePt t="53656" x="6227763" y="5549900"/>
          <p14:tracePt t="53664" x="6253163" y="5549900"/>
          <p14:tracePt t="53672" x="6278563" y="5549900"/>
          <p14:tracePt t="53680" x="6311900" y="5565775"/>
          <p14:tracePt t="53688" x="6346825" y="5575300"/>
          <p14:tracePt t="53696" x="6380163" y="5575300"/>
          <p14:tracePt t="53704" x="6397625" y="5575300"/>
          <p14:tracePt t="53712" x="6415088" y="5583238"/>
          <p14:tracePt t="53728" x="6423025" y="5583238"/>
          <p14:tracePt t="53744" x="6430963" y="5583238"/>
          <p14:tracePt t="53752" x="6440488" y="5583238"/>
          <p14:tracePt t="53760" x="6448425" y="5583238"/>
          <p14:tracePt t="53768" x="6473825" y="5591175"/>
          <p14:tracePt t="53776" x="6483350" y="5591175"/>
          <p14:tracePt t="53792" x="6499225" y="5591175"/>
          <p14:tracePt t="53800" x="6516688" y="5591175"/>
          <p14:tracePt t="53808" x="6559550" y="5608638"/>
          <p14:tracePt t="53816" x="6567488" y="5608638"/>
          <p14:tracePt t="53824" x="6584950" y="5608638"/>
          <p14:tracePt t="53832" x="6600825" y="5608638"/>
          <p14:tracePt t="53840" x="6618288" y="5608638"/>
          <p14:tracePt t="53856" x="6626225" y="5608638"/>
          <p14:tracePt t="53864" x="6643688" y="5608638"/>
          <p14:tracePt t="53880" x="6653213" y="5608638"/>
          <p14:tracePt t="53888" x="6669088" y="5600700"/>
          <p14:tracePt t="53904" x="6686550" y="5591175"/>
          <p14:tracePt t="53920" x="6711950" y="5575300"/>
          <p14:tracePt t="53928" x="6719888" y="5575300"/>
          <p14:tracePt t="53936" x="6729413" y="5575300"/>
          <p14:tracePt t="53944" x="6754813" y="5575300"/>
          <p14:tracePt t="53952" x="6770688" y="5565775"/>
          <p14:tracePt t="53960" x="6788150" y="5565775"/>
          <p14:tracePt t="53968" x="6805613" y="5557838"/>
          <p14:tracePt t="53976" x="6831013" y="5557838"/>
          <p14:tracePt t="53984" x="6856413" y="5540375"/>
          <p14:tracePt t="53992" x="6899275" y="5532438"/>
          <p14:tracePt t="54000" x="6915150" y="5524500"/>
          <p14:tracePt t="54008" x="6958013" y="5524500"/>
          <p14:tracePt t="54016" x="7018338" y="5514975"/>
          <p14:tracePt t="54024" x="7094538" y="5514975"/>
          <p14:tracePt t="54032" x="7170738" y="5489575"/>
          <p14:tracePt t="54040" x="7239000" y="5481638"/>
          <p14:tracePt t="54050" x="7315200" y="5472113"/>
          <p14:tracePt t="54056" x="7332663" y="5472113"/>
          <p14:tracePt t="54064" x="7383463" y="5464175"/>
          <p14:tracePt t="54072" x="7442200" y="5456238"/>
          <p14:tracePt t="54080" x="7459663" y="5446713"/>
          <p14:tracePt t="54088" x="7510463" y="5430838"/>
          <p14:tracePt t="54096" x="7553325" y="5421313"/>
          <p14:tracePt t="54104" x="7596188" y="5421313"/>
          <p14:tracePt t="54112" x="7654925" y="5421313"/>
          <p14:tracePt t="54120" x="7715250" y="5421313"/>
          <p14:tracePt t="54128" x="7773988" y="5421313"/>
          <p14:tracePt t="54136" x="7824788" y="5421313"/>
          <p14:tracePt t="54144" x="7893050" y="5395913"/>
          <p14:tracePt t="54152" x="7951788" y="5380038"/>
          <p14:tracePt t="54160" x="7986713" y="5370513"/>
          <p14:tracePt t="54168" x="8029575" y="5353050"/>
          <p14:tracePt t="54176" x="8080375" y="5345113"/>
          <p14:tracePt t="54184" x="8121650" y="5327650"/>
          <p14:tracePt t="54192" x="8164513" y="5327650"/>
          <p14:tracePt t="54200" x="8199438" y="5327650"/>
          <p14:tracePt t="54208" x="8240713" y="5327650"/>
          <p14:tracePt t="54216" x="8291513" y="5311775"/>
          <p14:tracePt t="54224" x="8301038" y="5311775"/>
          <p14:tracePt t="54232" x="8334375" y="5311775"/>
          <p14:tracePt t="54240" x="8369300" y="5302250"/>
          <p14:tracePt t="54256" x="8377238" y="5302250"/>
          <p14:tracePt t="54272" x="8394700" y="5302250"/>
          <p14:tracePt t="54280" x="8410575" y="5302250"/>
          <p14:tracePt t="54296" x="8435975" y="5302250"/>
          <p14:tracePt t="54312" x="8445500" y="5302250"/>
          <p14:tracePt t="54320" x="8462963" y="5302250"/>
          <p14:tracePt t="54336" x="8470900" y="5302250"/>
          <p14:tracePt t="54344" x="8478838" y="5302250"/>
          <p14:tracePt t="54360" x="8488363" y="5302250"/>
          <p14:tracePt t="54688" x="8496300" y="5294313"/>
          <p14:tracePt t="54696" x="8504238" y="5268913"/>
          <p14:tracePt t="54712" x="8504238" y="5243513"/>
          <p14:tracePt t="54720" x="8513763" y="5226050"/>
          <p14:tracePt t="54728" x="8521700" y="5208588"/>
          <p14:tracePt t="54736" x="8521700" y="5200650"/>
          <p14:tracePt t="54744" x="8539163" y="5175250"/>
          <p14:tracePt t="54752" x="8555038" y="5157788"/>
          <p14:tracePt t="54760" x="8572500" y="5132388"/>
          <p14:tracePt t="54768" x="8589963" y="5116513"/>
          <p14:tracePt t="54776" x="8615363" y="5073650"/>
          <p14:tracePt t="54784" x="8658225" y="5022850"/>
          <p14:tracePt t="54792" x="8716963" y="4954588"/>
          <p14:tracePt t="54800" x="8750300" y="4903788"/>
          <p14:tracePt t="54808" x="8802688" y="4843463"/>
          <p14:tracePt t="54816" x="8861425" y="4775200"/>
          <p14:tracePt t="54824" x="8904288" y="4708525"/>
          <p14:tracePt t="54832" x="8955088" y="4630738"/>
          <p14:tracePt t="54840" x="9005888" y="4546600"/>
          <p14:tracePt t="54848" x="9048750" y="4435475"/>
          <p14:tracePt t="54856" x="9082088" y="4359275"/>
          <p14:tracePt t="54864" x="9117013" y="4257675"/>
          <p14:tracePt t="54872" x="9142413" y="4146550"/>
          <p14:tracePt t="54880" x="9175750" y="4052888"/>
          <p14:tracePt t="54888" x="9193213" y="3951288"/>
          <p14:tracePt t="54896" x="9218613" y="3841750"/>
          <p14:tracePt t="54904" x="9226550" y="3738563"/>
          <p14:tracePt t="54912" x="9251950" y="3619500"/>
          <p14:tracePt t="54920" x="9277350" y="3527425"/>
          <p14:tracePt t="54928" x="9277350" y="3424238"/>
          <p14:tracePt t="54936" x="9286875" y="3322638"/>
          <p14:tracePt t="54944" x="9294813" y="3211513"/>
          <p14:tracePt t="54952" x="9294813" y="3084513"/>
          <p14:tracePt t="54960" x="9294813" y="3000375"/>
          <p14:tracePt t="54968" x="9294813" y="2855913"/>
          <p14:tracePt t="54976" x="9294813" y="2719388"/>
          <p14:tracePt t="54984" x="9294813" y="2541588"/>
          <p14:tracePt t="54992" x="9294813" y="2387600"/>
          <p14:tracePt t="55000" x="9269413" y="2209800"/>
          <p14:tracePt t="55008" x="9209088" y="2005013"/>
          <p14:tracePt t="55016" x="9183688" y="1885950"/>
          <p14:tracePt t="55024" x="9150350" y="1776413"/>
          <p14:tracePt t="55032" x="9124950" y="1682750"/>
          <p14:tracePt t="55040" x="9091613" y="1581150"/>
          <p14:tracePt t="55048" x="9082088" y="1504950"/>
          <p14:tracePt t="55056" x="9074150" y="1444625"/>
          <p14:tracePt t="55064" x="9039225" y="1360488"/>
          <p14:tracePt t="55072" x="9023350" y="1300163"/>
          <p14:tracePt t="55080" x="8988425" y="1206500"/>
          <p14:tracePt t="55088" x="8972550" y="1122363"/>
          <p14:tracePt t="55096" x="8955088" y="1062038"/>
          <p14:tracePt t="55104" x="8921750" y="985838"/>
          <p14:tracePt t="55112" x="8912225" y="925513"/>
          <p14:tracePt t="55120" x="8894763" y="874713"/>
          <p14:tracePt t="55128" x="8878888" y="841375"/>
          <p14:tracePt t="55136" x="8861425" y="815975"/>
          <p14:tracePt t="55144" x="8861425" y="798513"/>
          <p14:tracePt t="55152" x="8836025" y="781050"/>
          <p14:tracePt t="55168" x="8836025" y="765175"/>
          <p14:tracePt t="55176" x="8836025" y="755650"/>
          <p14:tracePt t="55200" x="8836025" y="747713"/>
          <p14:tracePt t="55216" x="8836025" y="739775"/>
          <p14:tracePt t="55224" x="8836025" y="730250"/>
          <p14:tracePt t="55232" x="8836025" y="714375"/>
          <p14:tracePt t="55240" x="8836025" y="704850"/>
          <p14:tracePt t="55248" x="8836025" y="696913"/>
          <p14:tracePt t="55256" x="8836025" y="688975"/>
          <p14:tracePt t="55272" x="8836025" y="671513"/>
          <p14:tracePt t="55280" x="8836025" y="654050"/>
          <p14:tracePt t="55296" x="8843963" y="628650"/>
          <p14:tracePt t="55312" x="8853488" y="611188"/>
          <p14:tracePt t="55320" x="8853488" y="603250"/>
          <p14:tracePt t="55328" x="8853488" y="595313"/>
          <p14:tracePt t="55336" x="8853488" y="585788"/>
          <p14:tracePt t="55344" x="8853488" y="569913"/>
          <p14:tracePt t="55352" x="8853488" y="560388"/>
          <p14:tracePt t="55360" x="8853488" y="534988"/>
          <p14:tracePt t="55368" x="8843963" y="527050"/>
          <p14:tracePt t="55376" x="8843963" y="519113"/>
          <p14:tracePt t="55384" x="8836025" y="509588"/>
          <p14:tracePt t="55392" x="8828088" y="501650"/>
          <p14:tracePt t="55408" x="8828088" y="492125"/>
          <p14:tracePt t="55424" x="8818563" y="484188"/>
          <p14:tracePt t="55432" x="8802688" y="466725"/>
          <p14:tracePt t="55440" x="8802688" y="458788"/>
          <p14:tracePt t="55456" x="8793163" y="450850"/>
          <p14:tracePt t="55464" x="8793163" y="441325"/>
          <p14:tracePt t="55472" x="8777288" y="433388"/>
          <p14:tracePt t="55480" x="8767763" y="425450"/>
          <p14:tracePt t="55488" x="8767763" y="415925"/>
          <p14:tracePt t="55496" x="8742363" y="400050"/>
          <p14:tracePt t="55512" x="8742363" y="390525"/>
          <p14:tracePt t="55528" x="8734425" y="390525"/>
          <p14:tracePt t="55544" x="8716963" y="390525"/>
          <p14:tracePt t="55576" x="8709025" y="390525"/>
          <p14:tracePt t="55584" x="8699500" y="390525"/>
          <p14:tracePt t="55600" x="8691563" y="390525"/>
          <p14:tracePt t="59024" x="8555038" y="501650"/>
          <p14:tracePt t="59032" x="8547100" y="544513"/>
          <p14:tracePt t="59040" x="8539163" y="620713"/>
          <p14:tracePt t="59048" x="8513763" y="688975"/>
          <p14:tracePt t="59056" x="8488363" y="755650"/>
          <p14:tracePt t="59064" x="8445500" y="833438"/>
          <p14:tracePt t="59072" x="8420100" y="892175"/>
          <p14:tracePt t="59080" x="8377238" y="985838"/>
          <p14:tracePt t="59088" x="8318500" y="1069975"/>
          <p14:tracePt t="59096" x="8301038" y="1122363"/>
          <p14:tracePt t="59104" x="8266113" y="1181100"/>
          <p14:tracePt t="59112" x="8207375" y="1300163"/>
          <p14:tracePt t="59120" x="8199438" y="1385888"/>
          <p14:tracePt t="59128" x="8156575" y="1495425"/>
          <p14:tracePt t="59136" x="8139113" y="1563688"/>
          <p14:tracePt t="59144" x="8105775" y="1665288"/>
          <p14:tracePt t="59152" x="8096250" y="1766888"/>
          <p14:tracePt t="59160" x="8088313" y="1852613"/>
          <p14:tracePt t="59168" x="8070850" y="1954213"/>
          <p14:tracePt t="59176" x="8070850" y="2065338"/>
          <p14:tracePt t="59184" x="8070850" y="2166938"/>
          <p14:tracePt t="59192" x="8070850" y="2278063"/>
          <p14:tracePt t="59200" x="8070850" y="2379663"/>
          <p14:tracePt t="59208" x="8070850" y="2447925"/>
          <p14:tracePt t="59216" x="8070850" y="2506663"/>
          <p14:tracePt t="59224" x="8054975" y="2600325"/>
          <p14:tracePt t="59232" x="8054975" y="2651125"/>
          <p14:tracePt t="59240" x="8029575" y="2719388"/>
          <p14:tracePt t="59248" x="8020050" y="2787650"/>
          <p14:tracePt t="59256" x="7986713" y="2855913"/>
          <p14:tracePt t="59264" x="7969250" y="2897188"/>
          <p14:tracePt t="59272" x="7943850" y="2940050"/>
          <p14:tracePt t="59280" x="7900988" y="3016250"/>
          <p14:tracePt t="59288" x="7885113" y="3033713"/>
          <p14:tracePt t="59296" x="7850188" y="3076575"/>
          <p14:tracePt t="59304" x="7832725" y="3109913"/>
          <p14:tracePt t="59312" x="7791450" y="3160713"/>
          <p14:tracePt t="59320" x="7773988" y="3195638"/>
          <p14:tracePt t="59328" x="7740650" y="3228975"/>
          <p14:tracePt t="59336" x="7705725" y="3271838"/>
          <p14:tracePt t="59344" x="7637463" y="3314700"/>
          <p14:tracePt t="59352" x="7604125" y="3348038"/>
          <p14:tracePt t="59360" x="7553325" y="3390900"/>
          <p14:tracePt t="59368" x="7502525" y="3424238"/>
          <p14:tracePt t="59376" x="7467600" y="3449638"/>
          <p14:tracePt t="59384" x="7416800" y="3492500"/>
          <p14:tracePt t="59392" x="7391400" y="3509963"/>
          <p14:tracePt t="59400" x="7358063" y="3517900"/>
          <p14:tracePt t="59408" x="7332663" y="3543300"/>
          <p14:tracePt t="59424" x="7315200" y="3560763"/>
          <p14:tracePt t="59432" x="7315200" y="3568700"/>
          <p14:tracePt t="59448" x="7315200" y="3578225"/>
          <p14:tracePt t="59456" x="7307263" y="3578225"/>
          <p14:tracePt t="59472" x="7297738" y="3586163"/>
          <p14:tracePt t="59496" x="7297738" y="3594100"/>
          <p14:tracePt t="59728" x="7297738" y="3586163"/>
          <p14:tracePt t="59744" x="7297738" y="3578225"/>
          <p14:tracePt t="59752" x="7297738" y="3568700"/>
          <p14:tracePt t="59760" x="7297738" y="3552825"/>
          <p14:tracePt t="125815" x="7289800" y="3535363"/>
          <p14:tracePt t="125823" x="7281863" y="3527425"/>
          <p14:tracePt t="125831" x="7264400" y="3509963"/>
          <p14:tracePt t="125839" x="7246938" y="3492500"/>
          <p14:tracePt t="125847" x="7229475" y="3484563"/>
          <p14:tracePt t="125855" x="7204075" y="3467100"/>
          <p14:tracePt t="125863" x="7188200" y="3441700"/>
          <p14:tracePt t="125871" x="7137400" y="3408363"/>
          <p14:tracePt t="125879" x="7069138" y="3382963"/>
          <p14:tracePt t="125887" x="6983413" y="3348038"/>
          <p14:tracePt t="125895" x="6889750" y="3297238"/>
          <p14:tracePt t="125903" x="6770688" y="3246438"/>
          <p14:tracePt t="125911" x="6610350" y="3203575"/>
          <p14:tracePt t="125919" x="6491288" y="3160713"/>
          <p14:tracePt t="125927" x="6346825" y="3109913"/>
          <p14:tracePt t="125935" x="6194425" y="3041650"/>
          <p14:tracePt t="125943" x="6032500" y="2974975"/>
          <p14:tracePt t="125951" x="5905500" y="2914650"/>
          <p14:tracePt t="125959" x="5735638" y="2855913"/>
          <p14:tracePt t="125967" x="5513388" y="2762250"/>
          <p14:tracePt t="125975" x="5327650" y="2676525"/>
          <p14:tracePt t="125983" x="5173663" y="2608263"/>
          <p14:tracePt t="125991" x="4902200" y="2489200"/>
          <p14:tracePt t="125999" x="4681538" y="2397125"/>
          <p14:tracePt t="126007" x="4443413" y="2303463"/>
          <p14:tracePt t="126015" x="4256088" y="2209800"/>
          <p14:tracePt t="126023" x="4095750" y="2149475"/>
          <p14:tracePt t="126031" x="3992563" y="2098675"/>
          <p14:tracePt t="126039" x="3890963" y="2030413"/>
          <p14:tracePt t="126047" x="3781425" y="1963738"/>
          <p14:tracePt t="126060" x="3721100" y="1920875"/>
          <p14:tracePt t="126063" x="3586163" y="1844675"/>
          <p14:tracePt t="126071" x="3475038" y="1776413"/>
          <p14:tracePt t="126079" x="3348038" y="1700213"/>
          <p14:tracePt t="126087" x="3194050" y="1649413"/>
          <p14:tracePt t="126095" x="3033713" y="1571625"/>
          <p14:tracePt t="126103" x="2786063" y="1470025"/>
          <p14:tracePt t="126111" x="2608263" y="1401763"/>
          <p14:tracePt t="126119" x="2327275" y="1266825"/>
          <p14:tracePt t="126127" x="2065338" y="1163638"/>
          <p14:tracePt t="126135" x="1843088" y="1054100"/>
          <p14:tracePt t="126143" x="1589088" y="917575"/>
          <p14:tracePt t="126151" x="1409700" y="849313"/>
          <p14:tracePt t="126160" x="1249363" y="781050"/>
          <p14:tracePt t="126167" x="1147763" y="714375"/>
          <p14:tracePt t="126175" x="1062038" y="646113"/>
          <p14:tracePt t="126183" x="925513" y="560388"/>
          <p14:tracePt t="126191" x="823913" y="509588"/>
          <p14:tracePt t="126199" x="722313" y="450850"/>
          <p14:tracePt t="126207" x="603250" y="382588"/>
          <p14:tracePt t="126215" x="484188" y="314325"/>
          <p14:tracePt t="126223" x="306388" y="212725"/>
          <p14:tracePt t="126231" x="50800" y="8572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sz="3200" b="1" dirty="0">
                <a:ea typeface="ＭＳ Ｐゴシック" pitchFamily="34" charset="-128"/>
              </a:rPr>
              <a:t>Compilando e Executando o Programa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Georgia" charset="0"/>
              <a:buChar char="•"/>
              <a:defRPr/>
            </a:pPr>
            <a:r>
              <a:rPr lang="pt-BR" sz="2400" dirty="0"/>
              <a:t> Salve o programa em um arquivo chamado   </a:t>
            </a:r>
            <a:r>
              <a:rPr lang="pt-BR" sz="2400" dirty="0">
                <a:latin typeface="Courier New"/>
                <a:cs typeface="Courier New"/>
              </a:rPr>
              <a:t>Exemplo.java</a:t>
            </a:r>
          </a:p>
          <a:p>
            <a:pPr eaLnBrk="1" hangingPunct="1">
              <a:buFont typeface="Georgia" charset="0"/>
              <a:buChar char="•"/>
              <a:defRPr/>
            </a:pPr>
            <a:endParaRPr lang="pt-BR" sz="2400" dirty="0">
              <a:latin typeface="Courier New"/>
              <a:cs typeface="Courier New"/>
            </a:endParaRPr>
          </a:p>
          <a:p>
            <a:pPr eaLnBrk="1" hangingPunct="1">
              <a:buFont typeface="Georgia" charset="0"/>
              <a:buChar char="•"/>
              <a:defRPr/>
            </a:pPr>
            <a:r>
              <a:rPr lang="pt-BR" sz="2400" dirty="0"/>
              <a:t> Para compilar:</a:t>
            </a:r>
          </a:p>
          <a:p>
            <a:pPr marL="109537" indent="0" eaLnBrk="1" hangingPunct="1">
              <a:buFont typeface="Georgia" charset="0"/>
              <a:buNone/>
              <a:defRPr/>
            </a:pPr>
            <a:r>
              <a:rPr lang="pt-BR" sz="2400" dirty="0">
                <a:latin typeface="Courier New"/>
                <a:cs typeface="Courier New"/>
              </a:rPr>
              <a:t>	</a:t>
            </a:r>
            <a:r>
              <a:rPr lang="pt-BR" sz="2400" dirty="0" err="1">
                <a:latin typeface="Courier New"/>
                <a:cs typeface="Courier New"/>
              </a:rPr>
              <a:t>javac</a:t>
            </a:r>
            <a:r>
              <a:rPr lang="pt-BR" sz="2400" dirty="0">
                <a:latin typeface="Courier New"/>
                <a:cs typeface="Courier New"/>
              </a:rPr>
              <a:t> Exemplo.java</a:t>
            </a:r>
          </a:p>
          <a:p>
            <a:pPr marL="109537" indent="0" eaLnBrk="1" hangingPunct="1">
              <a:buFont typeface="Georgia" charset="0"/>
              <a:buNone/>
              <a:defRPr/>
            </a:pPr>
            <a:r>
              <a:rPr lang="pt-BR" sz="2400" dirty="0"/>
              <a:t>   na linha de comando.</a:t>
            </a:r>
          </a:p>
          <a:p>
            <a:pPr eaLnBrk="1" hangingPunct="1">
              <a:buFont typeface="Georgia" charset="0"/>
              <a:buChar char="•"/>
              <a:defRPr/>
            </a:pPr>
            <a:endParaRPr lang="pt-BR" sz="2400" dirty="0"/>
          </a:p>
          <a:p>
            <a:pPr eaLnBrk="1" hangingPunct="1">
              <a:buFont typeface="Georgia" charset="0"/>
              <a:buChar char="•"/>
              <a:defRPr/>
            </a:pPr>
            <a:r>
              <a:rPr lang="pt-BR" sz="2400" dirty="0"/>
              <a:t> Para executar:</a:t>
            </a:r>
          </a:p>
          <a:p>
            <a:pPr marL="109537" indent="0" eaLnBrk="1" hangingPunct="1">
              <a:buFont typeface="Georgia" charset="0"/>
              <a:buNone/>
              <a:defRPr/>
            </a:pPr>
            <a:r>
              <a:rPr lang="pt-BR" sz="2400" dirty="0"/>
              <a:t> 	</a:t>
            </a:r>
            <a:r>
              <a:rPr lang="pt-BR" sz="2400" dirty="0" err="1">
                <a:latin typeface="Courier New"/>
                <a:cs typeface="Courier New"/>
              </a:rPr>
              <a:t>java</a:t>
            </a:r>
            <a:r>
              <a:rPr lang="pt-BR" sz="2400" dirty="0">
                <a:latin typeface="Courier New"/>
                <a:cs typeface="Courier New"/>
              </a:rPr>
              <a:t> Exemplo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47E4-8B85-46FF-B2C5-82878AE61237}" type="slidenum">
              <a:rPr lang="pt-BR" smtClean="0"/>
              <a:t>7</a:t>
            </a:fld>
            <a:endParaRPr lang="pt-BR"/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8A66C49C-1AD9-4B07-99EE-A34AC88E71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6"/>
    </mc:Choice>
    <mc:Fallback xmlns="">
      <p:transition spd="slow" advTm="50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69" x="8802688" y="3390900"/>
          <p14:tracePt t="515" x="8818563" y="3408363"/>
          <p14:tracePt t="655" x="8818563" y="3416300"/>
          <p14:tracePt t="662" x="8810625" y="3416300"/>
          <p14:tracePt t="670" x="8793163" y="3416300"/>
          <p14:tracePt t="679" x="8777288" y="3408363"/>
          <p14:tracePt t="694" x="8759825" y="3398838"/>
          <p14:tracePt t="710" x="8734425" y="3398838"/>
          <p14:tracePt t="718" x="8734425" y="3390900"/>
          <p14:tracePt t="726" x="8724900" y="3390900"/>
          <p14:tracePt t="734" x="8699500" y="3390900"/>
          <p14:tracePt t="742" x="8699500" y="3382963"/>
          <p14:tracePt t="750" x="8691563" y="3382963"/>
          <p14:tracePt t="19470" x="8691563" y="3373438"/>
          <p14:tracePt t="19478" x="8691563" y="3355975"/>
          <p14:tracePt t="19486" x="8699500" y="3330575"/>
          <p14:tracePt t="19494" x="8734425" y="3322638"/>
          <p14:tracePt t="19502" x="8750300" y="3314700"/>
          <p14:tracePt t="19510" x="8777288" y="3297238"/>
          <p14:tracePt t="19526" x="8785225" y="3297238"/>
          <p14:tracePt t="19534" x="8793163" y="3289300"/>
          <p14:tracePt t="19542" x="8818563" y="3289300"/>
          <p14:tracePt t="19558" x="8836025" y="3271838"/>
          <p14:tracePt t="19566" x="8853488" y="3263900"/>
          <p14:tracePt t="19574" x="8861425" y="3254375"/>
          <p14:tracePt t="19582" x="8894763" y="3238500"/>
          <p14:tracePt t="19590" x="8921750" y="3221038"/>
          <p14:tracePt t="19598" x="8955088" y="3195638"/>
          <p14:tracePt t="19606" x="8988425" y="3170238"/>
          <p14:tracePt t="19614" x="9031288" y="3144838"/>
          <p14:tracePt t="19622" x="9064625" y="3109913"/>
          <p14:tracePt t="19630" x="9132888" y="3059113"/>
          <p14:tracePt t="19638" x="9167813" y="3016250"/>
          <p14:tracePt t="19646" x="9209088" y="2990850"/>
          <p14:tracePt t="19654" x="9218613" y="2974975"/>
          <p14:tracePt t="19662" x="9261475" y="2932113"/>
          <p14:tracePt t="19670" x="9277350" y="2897188"/>
          <p14:tracePt t="19678" x="9286875" y="2871788"/>
          <p14:tracePt t="19686" x="9286875" y="2855913"/>
          <p14:tracePt t="19694" x="9294813" y="2846388"/>
          <p14:tracePt t="19702" x="9302750" y="2830513"/>
          <p14:tracePt t="19710" x="9312275" y="2795588"/>
          <p14:tracePt t="19718" x="9312275" y="2762250"/>
          <p14:tracePt t="19726" x="9320213" y="2744788"/>
          <p14:tracePt t="19734" x="9337675" y="2693988"/>
          <p14:tracePt t="19742" x="9337675" y="2651125"/>
          <p14:tracePt t="19750" x="9337675" y="2608263"/>
          <p14:tracePt t="19758" x="9337675" y="2566988"/>
          <p14:tracePt t="19766" x="9337675" y="2524125"/>
          <p14:tracePt t="19774" x="9328150" y="2463800"/>
          <p14:tracePt t="19782" x="9328150" y="2413000"/>
          <p14:tracePt t="19790" x="9320213" y="2397125"/>
          <p14:tracePt t="19798" x="9302750" y="2379663"/>
          <p14:tracePt t="19806" x="9302750" y="2354263"/>
          <p14:tracePt t="19814" x="9302750" y="2336800"/>
          <p14:tracePt t="19822" x="9302750" y="2311400"/>
          <p14:tracePt t="19830" x="9302750" y="2278063"/>
          <p14:tracePt t="19838" x="9294813" y="2243138"/>
          <p14:tracePt t="19846" x="9286875" y="2227263"/>
          <p14:tracePt t="19854" x="9261475" y="2192338"/>
          <p14:tracePt t="19862" x="9251950" y="2149475"/>
          <p14:tracePt t="19870" x="9218613" y="2090738"/>
          <p14:tracePt t="19878" x="9201150" y="2047875"/>
          <p14:tracePt t="19886" x="9175750" y="2014538"/>
          <p14:tracePt t="19894" x="9167813" y="1989138"/>
          <p14:tracePt t="19902" x="9150350" y="1963738"/>
          <p14:tracePt t="19910" x="9132888" y="1954213"/>
          <p14:tracePt t="19918" x="9117013" y="1928813"/>
          <p14:tracePt t="19926" x="9107488" y="1911350"/>
          <p14:tracePt t="19934" x="9074150" y="1885950"/>
          <p14:tracePt t="19942" x="9039225" y="1870075"/>
          <p14:tracePt t="19950" x="8988425" y="1827213"/>
          <p14:tracePt t="19958" x="8955088" y="1819275"/>
          <p14:tracePt t="19966" x="8904288" y="1793875"/>
          <p14:tracePt t="19974" x="8861425" y="1776413"/>
          <p14:tracePt t="19982" x="8843963" y="1766888"/>
          <p14:tracePt t="19990" x="8802688" y="1751013"/>
          <p14:tracePt t="19998" x="8777288" y="1741488"/>
          <p14:tracePt t="20006" x="8759825" y="1733550"/>
          <p14:tracePt t="20014" x="8724900" y="1725613"/>
          <p14:tracePt t="20022" x="8709025" y="1708150"/>
          <p14:tracePt t="20030" x="8683625" y="1708150"/>
          <p14:tracePt t="20038" x="8648700" y="1700213"/>
          <p14:tracePt t="20046" x="8605838" y="1690688"/>
          <p14:tracePt t="20054" x="8555038" y="1682750"/>
          <p14:tracePt t="20062" x="8529638" y="1682750"/>
          <p14:tracePt t="20070" x="8513763" y="1665288"/>
          <p14:tracePt t="20078" x="8488363" y="1657350"/>
          <p14:tracePt t="20086" x="8453438" y="1649413"/>
          <p14:tracePt t="20094" x="8410575" y="1639888"/>
          <p14:tracePt t="20102" x="8359775" y="1622425"/>
          <p14:tracePt t="20110" x="8318500" y="1614488"/>
          <p14:tracePt t="20118" x="8266113" y="1614488"/>
          <p14:tracePt t="20126" x="8207375" y="1606550"/>
          <p14:tracePt t="20134" x="8164513" y="1571625"/>
          <p14:tracePt t="20142" x="8088313" y="1563688"/>
          <p14:tracePt t="20150" x="8012113" y="1555750"/>
          <p14:tracePt t="20158" x="7969250" y="1546225"/>
          <p14:tracePt t="20166" x="7910513" y="1520825"/>
          <p14:tracePt t="20174" x="7859713" y="1504950"/>
          <p14:tracePt t="20182" x="7799388" y="1504950"/>
          <p14:tracePt t="20190" x="7740650" y="1495425"/>
          <p14:tracePt t="20198" x="7654925" y="1470025"/>
          <p14:tracePt t="20206" x="7596188" y="1462088"/>
          <p14:tracePt t="20214" x="7510463" y="1452563"/>
          <p14:tracePt t="20222" x="7434263" y="1436688"/>
          <p14:tracePt t="20230" x="7340600" y="1436688"/>
          <p14:tracePt t="20238" x="7264400" y="1436688"/>
          <p14:tracePt t="20246" x="7178675" y="1436688"/>
          <p14:tracePt t="20254" x="7102475" y="1419225"/>
          <p14:tracePt t="20262" x="7018338" y="1419225"/>
          <p14:tracePt t="20270" x="6932613" y="1411288"/>
          <p14:tracePt t="20278" x="6848475" y="1411288"/>
          <p14:tracePt t="20286" x="6745288" y="1393825"/>
          <p14:tracePt t="20294" x="6653213" y="1393825"/>
          <p14:tracePt t="20302" x="6575425" y="1393825"/>
          <p14:tracePt t="20310" x="6516688" y="1393825"/>
          <p14:tracePt t="20318" x="6473825" y="1393825"/>
          <p14:tracePt t="20326" x="6440488" y="1393825"/>
          <p14:tracePt t="20334" x="6423025" y="1393825"/>
          <p14:tracePt t="20342" x="6405563" y="1393825"/>
          <p14:tracePt t="20350" x="6372225" y="1393825"/>
          <p14:tracePt t="20358" x="6364288" y="1393825"/>
          <p14:tracePt t="20376" x="6329363" y="1393825"/>
          <p14:tracePt t="20382" x="6278563" y="1401763"/>
          <p14:tracePt t="20390" x="6261100" y="1411288"/>
          <p14:tracePt t="20398" x="6227763" y="1419225"/>
          <p14:tracePt t="20406" x="6176963" y="1452563"/>
          <p14:tracePt t="20414" x="6159500" y="1462088"/>
          <p14:tracePt t="20422" x="6126163" y="1477963"/>
          <p14:tracePt t="20430" x="6100763" y="1495425"/>
          <p14:tracePt t="20438" x="6083300" y="1504950"/>
          <p14:tracePt t="20446" x="6065838" y="1520825"/>
          <p14:tracePt t="20454" x="6049963" y="1538288"/>
          <p14:tracePt t="20462" x="6032500" y="1555750"/>
          <p14:tracePt t="20470" x="6007100" y="1581150"/>
          <p14:tracePt t="20478" x="5997575" y="1597025"/>
          <p14:tracePt t="20486" x="5972175" y="1622425"/>
          <p14:tracePt t="20494" x="5964238" y="1649413"/>
          <p14:tracePt t="20502" x="5956300" y="1665288"/>
          <p14:tracePt t="20510" x="5938838" y="1700213"/>
          <p14:tracePt t="20518" x="5930900" y="1700213"/>
          <p14:tracePt t="20526" x="5930900" y="1725613"/>
          <p14:tracePt t="20534" x="5921375" y="1741488"/>
          <p14:tracePt t="20542" x="5921375" y="1758950"/>
          <p14:tracePt t="20550" x="5913438" y="1776413"/>
          <p14:tracePt t="20558" x="5913438" y="1801813"/>
          <p14:tracePt t="20566" x="5913438" y="1827213"/>
          <p14:tracePt t="20574" x="5895975" y="1844675"/>
          <p14:tracePt t="20582" x="5895975" y="1870075"/>
          <p14:tracePt t="20590" x="5895975" y="1895475"/>
          <p14:tracePt t="20598" x="5895975" y="1920875"/>
          <p14:tracePt t="20606" x="5895975" y="1946275"/>
          <p14:tracePt t="20614" x="5905500" y="1963738"/>
          <p14:tracePt t="20622" x="5913438" y="1997075"/>
          <p14:tracePt t="20630" x="5938838" y="2030413"/>
          <p14:tracePt t="20638" x="5956300" y="2055813"/>
          <p14:tracePt t="20646" x="5981700" y="2090738"/>
          <p14:tracePt t="20654" x="5997575" y="2116138"/>
          <p14:tracePt t="20662" x="6032500" y="2149475"/>
          <p14:tracePt t="20670" x="6065838" y="2184400"/>
          <p14:tracePt t="20678" x="6091238" y="2209800"/>
          <p14:tracePt t="20686" x="6134100" y="2243138"/>
          <p14:tracePt t="20694" x="6151563" y="2252663"/>
          <p14:tracePt t="20702" x="6184900" y="2268538"/>
          <p14:tracePt t="20710" x="6219825" y="2278063"/>
          <p14:tracePt t="20718" x="6286500" y="2319338"/>
          <p14:tracePt t="20726" x="6364288" y="2354263"/>
          <p14:tracePt t="20734" x="6430963" y="2379663"/>
          <p14:tracePt t="20742" x="6516688" y="2422525"/>
          <p14:tracePt t="20750" x="6610350" y="2447925"/>
          <p14:tracePt t="20758" x="6678613" y="2463800"/>
          <p14:tracePt t="20766" x="6737350" y="2473325"/>
          <p14:tracePt t="20774" x="6805613" y="2498725"/>
          <p14:tracePt t="20782" x="6881813" y="2524125"/>
          <p14:tracePt t="20790" x="6975475" y="2549525"/>
          <p14:tracePt t="20798" x="7077075" y="2557463"/>
          <p14:tracePt t="20806" x="7162800" y="2574925"/>
          <p14:tracePt t="20814" x="7272338" y="2592388"/>
          <p14:tracePt t="20822" x="7373938" y="2608263"/>
          <p14:tracePt t="20830" x="7493000" y="2625725"/>
          <p14:tracePt t="20838" x="7604125" y="2643188"/>
          <p14:tracePt t="20846" x="7705725" y="2651125"/>
          <p14:tracePt t="20854" x="7791450" y="2660650"/>
          <p14:tracePt t="20862" x="7867650" y="2686050"/>
          <p14:tracePt t="20870" x="7935913" y="2686050"/>
          <p14:tracePt t="20878" x="7994650" y="2686050"/>
          <p14:tracePt t="20886" x="8029575" y="2686050"/>
          <p14:tracePt t="20894" x="8080375" y="2686050"/>
          <p14:tracePt t="20902" x="8156575" y="2686050"/>
          <p14:tracePt t="20910" x="8207375" y="2686050"/>
          <p14:tracePt t="20918" x="8283575" y="2686050"/>
          <p14:tracePt t="20926" x="8369300" y="2686050"/>
          <p14:tracePt t="20934" x="8435975" y="2686050"/>
          <p14:tracePt t="20942" x="8521700" y="2686050"/>
          <p14:tracePt t="20950" x="8572500" y="2686050"/>
          <p14:tracePt t="20958" x="8632825" y="2676525"/>
          <p14:tracePt t="20966" x="8674100" y="2676525"/>
          <p14:tracePt t="20974" x="8709025" y="2668588"/>
          <p14:tracePt t="20982" x="8750300" y="2643188"/>
          <p14:tracePt t="20990" x="8777288" y="2625725"/>
          <p14:tracePt t="20998" x="8810625" y="2617788"/>
          <p14:tracePt t="21006" x="8843963" y="2592388"/>
          <p14:tracePt t="21014" x="8869363" y="2574925"/>
          <p14:tracePt t="21022" x="8904288" y="2549525"/>
          <p14:tracePt t="21030" x="8947150" y="2516188"/>
          <p14:tracePt t="21038" x="8963025" y="2498725"/>
          <p14:tracePt t="21046" x="8997950" y="2473325"/>
          <p14:tracePt t="21063" x="9031288" y="2430463"/>
          <p14:tracePt t="21070" x="9056688" y="2397125"/>
          <p14:tracePt t="21078" x="9074150" y="2371725"/>
          <p14:tracePt t="21086" x="9099550" y="2328863"/>
          <p14:tracePt t="21094" x="9107488" y="2303463"/>
          <p14:tracePt t="21102" x="9117013" y="2260600"/>
          <p14:tracePt t="21110" x="9142413" y="2227263"/>
          <p14:tracePt t="21118" x="9142413" y="2200275"/>
          <p14:tracePt t="21126" x="9150350" y="2166938"/>
          <p14:tracePt t="21134" x="9150350" y="2141538"/>
          <p14:tracePt t="21142" x="9150350" y="2098675"/>
          <p14:tracePt t="21150" x="9150350" y="2065338"/>
          <p14:tracePt t="21158" x="9150350" y="2039938"/>
          <p14:tracePt t="21166" x="9150350" y="2005013"/>
          <p14:tracePt t="21174" x="9150350" y="1963738"/>
          <p14:tracePt t="21182" x="9150350" y="1946275"/>
          <p14:tracePt t="21190" x="9142413" y="1920875"/>
          <p14:tracePt t="21206" x="9132888" y="1885950"/>
          <p14:tracePt t="21214" x="9124950" y="1870075"/>
          <p14:tracePt t="21222" x="9107488" y="1860550"/>
          <p14:tracePt t="21230" x="9099550" y="1827213"/>
          <p14:tracePt t="21238" x="9082088" y="1809750"/>
          <p14:tracePt t="21246" x="9064625" y="1784350"/>
          <p14:tracePt t="21254" x="9056688" y="1766888"/>
          <p14:tracePt t="21262" x="9048750" y="1751013"/>
          <p14:tracePt t="21270" x="9013825" y="1716088"/>
          <p14:tracePt t="21278" x="9005888" y="1700213"/>
          <p14:tracePt t="21286" x="8980488" y="1674813"/>
          <p14:tracePt t="21294" x="8963025" y="1657350"/>
          <p14:tracePt t="21302" x="8947150" y="1639888"/>
          <p14:tracePt t="21310" x="8912225" y="1614488"/>
          <p14:tracePt t="21318" x="8894763" y="1597025"/>
          <p14:tracePt t="21326" x="8878888" y="1581150"/>
          <p14:tracePt t="21334" x="8853488" y="1571625"/>
          <p14:tracePt t="21342" x="8818563" y="1555750"/>
          <p14:tracePt t="21350" x="8777288" y="1512888"/>
          <p14:tracePt t="21358" x="8767763" y="1504950"/>
          <p14:tracePt t="21366" x="8724900" y="1477963"/>
          <p14:tracePt t="21374" x="8709025" y="1462088"/>
          <p14:tracePt t="21382" x="8674100" y="1444625"/>
          <p14:tracePt t="21390" x="8648700" y="1427163"/>
          <p14:tracePt t="21398" x="8615363" y="1427163"/>
          <p14:tracePt t="21406" x="8580438" y="1393825"/>
          <p14:tracePt t="21414" x="8529638" y="1385888"/>
          <p14:tracePt t="21422" x="8470900" y="1376363"/>
          <p14:tracePt t="21430" x="8435975" y="1360488"/>
          <p14:tracePt t="21438" x="8369300" y="1350963"/>
          <p14:tracePt t="21446" x="8318500" y="1350963"/>
          <p14:tracePt t="21454" x="8291513" y="1350963"/>
          <p14:tracePt t="21462" x="8240713" y="1343025"/>
          <p14:tracePt t="21478" x="8215313" y="1343025"/>
          <p14:tracePt t="21486" x="8199438" y="1333500"/>
          <p14:tracePt t="21494" x="8174038" y="1333500"/>
          <p14:tracePt t="21502" x="8131175" y="1333500"/>
          <p14:tracePt t="21510" x="8080375" y="1317625"/>
          <p14:tracePt t="21518" x="8037513" y="1300163"/>
          <p14:tracePt t="21526" x="8004175" y="1300163"/>
          <p14:tracePt t="21534" x="7951788" y="1300163"/>
          <p14:tracePt t="21542" x="7910513" y="1300163"/>
          <p14:tracePt t="21550" x="7850188" y="1292225"/>
          <p14:tracePt t="21558" x="7791450" y="1292225"/>
          <p14:tracePt t="21566" x="7731125" y="1282700"/>
          <p14:tracePt t="21574" x="7697788" y="1282700"/>
          <p14:tracePt t="21582" x="7654925" y="1282700"/>
          <p14:tracePt t="21590" x="7621588" y="1282700"/>
          <p14:tracePt t="21598" x="7596188" y="1282700"/>
          <p14:tracePt t="21606" x="7561263" y="1282700"/>
          <p14:tracePt t="21614" x="7518400" y="1282700"/>
          <p14:tracePt t="21622" x="7493000" y="1282700"/>
          <p14:tracePt t="21630" x="7434263" y="1282700"/>
          <p14:tracePt t="21638" x="7373938" y="1282700"/>
          <p14:tracePt t="21646" x="7332663" y="1282700"/>
          <p14:tracePt t="21654" x="7272338" y="1282700"/>
          <p14:tracePt t="21662" x="7213600" y="1282700"/>
          <p14:tracePt t="21670" x="7145338" y="1282700"/>
          <p14:tracePt t="21678" x="7069138" y="1282700"/>
          <p14:tracePt t="21686" x="6983413" y="1282700"/>
          <p14:tracePt t="21694" x="6899275" y="1282700"/>
          <p14:tracePt t="21702" x="6813550" y="1282700"/>
          <p14:tracePt t="21710" x="6745288" y="1282700"/>
          <p14:tracePt t="21718" x="6661150" y="1282700"/>
          <p14:tracePt t="21726" x="6600825" y="1282700"/>
          <p14:tracePt t="21734" x="6542088" y="1282700"/>
          <p14:tracePt t="21742" x="6483350" y="1282700"/>
          <p14:tracePt t="21750" x="6430963" y="1282700"/>
          <p14:tracePt t="21758" x="6380163" y="1282700"/>
          <p14:tracePt t="21766" x="6329363" y="1282700"/>
          <p14:tracePt t="21774" x="6296025" y="1282700"/>
          <p14:tracePt t="21782" x="6278563" y="1282700"/>
          <p14:tracePt t="21790" x="6270625" y="1282700"/>
          <p14:tracePt t="21798" x="6253163" y="1282700"/>
          <p14:tracePt t="21806" x="6227763" y="1300163"/>
          <p14:tracePt t="21814" x="6219825" y="1308100"/>
          <p14:tracePt t="21822" x="6202363" y="1317625"/>
          <p14:tracePt t="21830" x="6151563" y="1350963"/>
          <p14:tracePt t="21838" x="6116638" y="1376363"/>
          <p14:tracePt t="21846" x="6091238" y="1401763"/>
          <p14:tracePt t="21854" x="6032500" y="1444625"/>
          <p14:tracePt t="21862" x="5989638" y="1462088"/>
          <p14:tracePt t="21870" x="5956300" y="1495425"/>
          <p14:tracePt t="21878" x="5905500" y="1530350"/>
          <p14:tracePt t="21886" x="5880100" y="1546225"/>
          <p14:tracePt t="21894" x="5870575" y="1563688"/>
          <p14:tracePt t="21902" x="5853113" y="1571625"/>
          <p14:tracePt t="21910" x="5837238" y="1581150"/>
          <p14:tracePt t="21918" x="5819775" y="1589088"/>
          <p14:tracePt t="21934" x="5811838" y="1606550"/>
          <p14:tracePt t="21942" x="5802313" y="1614488"/>
          <p14:tracePt t="21958" x="5794375" y="1622425"/>
          <p14:tracePt t="21966" x="5776913" y="1649413"/>
          <p14:tracePt t="21974" x="5761038" y="1665288"/>
          <p14:tracePt t="21982" x="5761038" y="1674813"/>
          <p14:tracePt t="21990" x="5761038" y="1716088"/>
          <p14:tracePt t="21998" x="5751513" y="1741488"/>
          <p14:tracePt t="22006" x="5751513" y="1758950"/>
          <p14:tracePt t="22014" x="5751513" y="1766888"/>
          <p14:tracePt t="22022" x="5751513" y="1793875"/>
          <p14:tracePt t="22030" x="5751513" y="1809750"/>
          <p14:tracePt t="22038" x="5751513" y="1819275"/>
          <p14:tracePt t="22046" x="5751513" y="1827213"/>
          <p14:tracePt t="22054" x="5751513" y="1835150"/>
          <p14:tracePt t="22070" x="5751513" y="1852613"/>
          <p14:tracePt t="22086" x="5751513" y="1860550"/>
          <p14:tracePt t="22094" x="5751513" y="1885950"/>
          <p14:tracePt t="22102" x="5751513" y="1895475"/>
          <p14:tracePt t="22110" x="5761038" y="1928813"/>
          <p14:tracePt t="22118" x="5776913" y="1938338"/>
          <p14:tracePt t="22126" x="5811838" y="1963738"/>
          <p14:tracePt t="22134" x="5827713" y="1979613"/>
          <p14:tracePt t="22142" x="5845175" y="2005013"/>
          <p14:tracePt t="22150" x="5870575" y="2022475"/>
          <p14:tracePt t="22158" x="5888038" y="2047875"/>
          <p14:tracePt t="22166" x="5913438" y="2073275"/>
          <p14:tracePt t="22174" x="5938838" y="2082800"/>
          <p14:tracePt t="22182" x="5964238" y="2108200"/>
          <p14:tracePt t="22190" x="5989638" y="2116138"/>
          <p14:tracePt t="22198" x="6032500" y="2149475"/>
          <p14:tracePt t="22206" x="6065838" y="2166938"/>
          <p14:tracePt t="22214" x="6100763" y="2184400"/>
          <p14:tracePt t="22222" x="6159500" y="2192338"/>
          <p14:tracePt t="22230" x="6253163" y="2217738"/>
          <p14:tracePt t="22238" x="6311900" y="2235200"/>
          <p14:tracePt t="22246" x="6389688" y="2260600"/>
          <p14:tracePt t="22254" x="6491288" y="2278063"/>
          <p14:tracePt t="22262" x="6534150" y="2286000"/>
          <p14:tracePt t="22270" x="6584950" y="2303463"/>
          <p14:tracePt t="22278" x="6635750" y="2303463"/>
          <p14:tracePt t="22286" x="6686550" y="2311400"/>
          <p14:tracePt t="22294" x="6762750" y="2328863"/>
          <p14:tracePt t="22302" x="6805613" y="2328863"/>
          <p14:tracePt t="22310" x="6848475" y="2336800"/>
          <p14:tracePt t="22318" x="6889750" y="2336800"/>
          <p14:tracePt t="22326" x="6950075" y="2344738"/>
          <p14:tracePt t="22334" x="7008813" y="2362200"/>
          <p14:tracePt t="22342" x="7069138" y="2362200"/>
          <p14:tracePt t="22350" x="7170738" y="2379663"/>
          <p14:tracePt t="22358" x="7272338" y="2379663"/>
          <p14:tracePt t="22366" x="7366000" y="2379663"/>
          <p14:tracePt t="22374" x="7485063" y="2379663"/>
          <p14:tracePt t="22382" x="7553325" y="2379663"/>
          <p14:tracePt t="22390" x="7662863" y="2379663"/>
          <p14:tracePt t="22398" x="7781925" y="2379663"/>
          <p14:tracePt t="22406" x="7875588" y="2379663"/>
          <p14:tracePt t="22414" x="7977188" y="2379663"/>
          <p14:tracePt t="22422" x="8045450" y="2379663"/>
          <p14:tracePt t="22430" x="8105775" y="2379663"/>
          <p14:tracePt t="22438" x="8215313" y="2379663"/>
          <p14:tracePt t="22446" x="8291513" y="2379663"/>
          <p14:tracePt t="22454" x="8359775" y="2379663"/>
          <p14:tracePt t="22462" x="8478838" y="2379663"/>
          <p14:tracePt t="22470" x="8572500" y="2379663"/>
          <p14:tracePt t="22478" x="8674100" y="2379663"/>
          <p14:tracePt t="22486" x="8742363" y="2379663"/>
          <p14:tracePt t="22494" x="8802688" y="2379663"/>
          <p14:tracePt t="22502" x="8886825" y="2379663"/>
          <p14:tracePt t="22510" x="8921750" y="2379663"/>
          <p14:tracePt t="22518" x="8972550" y="2379663"/>
          <p14:tracePt t="22526" x="9005888" y="2371725"/>
          <p14:tracePt t="22534" x="9031288" y="2362200"/>
          <p14:tracePt t="22542" x="9056688" y="2354263"/>
          <p14:tracePt t="22550" x="9064625" y="2344738"/>
          <p14:tracePt t="22558" x="9074150" y="2336800"/>
          <p14:tracePt t="22566" x="9091613" y="2336800"/>
          <p14:tracePt t="22574" x="9099550" y="2328863"/>
          <p14:tracePt t="22582" x="9124950" y="2303463"/>
          <p14:tracePt t="22590" x="9142413" y="2293938"/>
          <p14:tracePt t="22598" x="9150350" y="2293938"/>
          <p14:tracePt t="22606" x="9158288" y="2268538"/>
          <p14:tracePt t="22614" x="9175750" y="2252663"/>
          <p14:tracePt t="22622" x="9201150" y="2227263"/>
          <p14:tracePt t="22630" x="9209088" y="2227263"/>
          <p14:tracePt t="22638" x="9226550" y="2192338"/>
          <p14:tracePt t="22646" x="9244013" y="2174875"/>
          <p14:tracePt t="22654" x="9261475" y="2159000"/>
          <p14:tracePt t="22662" x="9277350" y="2133600"/>
          <p14:tracePt t="22670" x="9286875" y="2116138"/>
          <p14:tracePt t="22678" x="9302750" y="2082800"/>
          <p14:tracePt t="22686" x="9320213" y="2055813"/>
          <p14:tracePt t="22694" x="9320213" y="2039938"/>
          <p14:tracePt t="22702" x="9320213" y="2030413"/>
          <p14:tracePt t="22710" x="9320213" y="2005013"/>
          <p14:tracePt t="22726" x="9320213" y="1971675"/>
          <p14:tracePt t="22742" x="9320213" y="1946275"/>
          <p14:tracePt t="22750" x="9320213" y="1938338"/>
          <p14:tracePt t="22758" x="9320213" y="1911350"/>
          <p14:tracePt t="22766" x="9320213" y="1903413"/>
          <p14:tracePt t="22774" x="9312275" y="1885950"/>
          <p14:tracePt t="22782" x="9312275" y="1860550"/>
          <p14:tracePt t="22790" x="9286875" y="1835150"/>
          <p14:tracePt t="22798" x="9269413" y="1809750"/>
          <p14:tracePt t="22806" x="9244013" y="1793875"/>
          <p14:tracePt t="22814" x="9236075" y="1784350"/>
          <p14:tracePt t="22822" x="9201150" y="1766888"/>
          <p14:tracePt t="22830" x="9175750" y="1741488"/>
          <p14:tracePt t="22838" x="9167813" y="1733550"/>
          <p14:tracePt t="22846" x="9124950" y="1708150"/>
          <p14:tracePt t="22854" x="9107488" y="1700213"/>
          <p14:tracePt t="22862" x="9048750" y="1682750"/>
          <p14:tracePt t="22870" x="9013825" y="1665288"/>
          <p14:tracePt t="22878" x="8972550" y="1657350"/>
          <p14:tracePt t="22886" x="8921750" y="1649413"/>
          <p14:tracePt t="22894" x="8886825" y="1639888"/>
          <p14:tracePt t="22902" x="8853488" y="1622425"/>
          <p14:tracePt t="22910" x="8810625" y="1606550"/>
          <p14:tracePt t="22918" x="8777288" y="1597025"/>
          <p14:tracePt t="22926" x="8724900" y="1589088"/>
          <p14:tracePt t="22934" x="8709025" y="1589088"/>
          <p14:tracePt t="22942" x="8648700" y="1571625"/>
          <p14:tracePt t="22950" x="8640763" y="1571625"/>
          <p14:tracePt t="22958" x="8605838" y="1571625"/>
          <p14:tracePt t="22966" x="8580438" y="1563688"/>
          <p14:tracePt t="22974" x="8539163" y="1563688"/>
          <p14:tracePt t="22982" x="8504238" y="1555750"/>
          <p14:tracePt t="22990" x="8470900" y="1546225"/>
          <p14:tracePt t="22998" x="8435975" y="1530350"/>
          <p14:tracePt t="23006" x="8428038" y="1530350"/>
          <p14:tracePt t="23014" x="8394700" y="1520825"/>
          <p14:tracePt t="23022" x="8369300" y="1512888"/>
          <p14:tracePt t="23030" x="8351838" y="1512888"/>
          <p14:tracePt t="23038" x="8343900" y="1512888"/>
          <p14:tracePt t="23046" x="8308975" y="1495425"/>
          <p14:tracePt t="23062" x="8283575" y="1495425"/>
          <p14:tracePt t="23070" x="8275638" y="1487488"/>
          <p14:tracePt t="23078" x="8250238" y="1487488"/>
          <p14:tracePt t="23086" x="8224838" y="1477963"/>
          <p14:tracePt t="23094" x="8199438" y="1477963"/>
          <p14:tracePt t="23102" x="8164513" y="1477963"/>
          <p14:tracePt t="23110" x="8105775" y="1470025"/>
          <p14:tracePt t="23118" x="8045450" y="1444625"/>
          <p14:tracePt t="23126" x="7977188" y="1444625"/>
          <p14:tracePt t="23134" x="7918450" y="1427163"/>
          <p14:tracePt t="23142" x="7867650" y="1427163"/>
          <p14:tracePt t="23150" x="7824788" y="1419225"/>
          <p14:tracePt t="23158" x="7807325" y="1419225"/>
          <p14:tracePt t="23166" x="7791450" y="1419225"/>
          <p14:tracePt t="23174" x="7781925" y="1419225"/>
          <p14:tracePt t="23182" x="7773988" y="1419225"/>
          <p14:tracePt t="23190" x="7756525" y="1419225"/>
          <p14:tracePt t="23198" x="7748588" y="1419225"/>
          <p14:tracePt t="23206" x="7731125" y="1419225"/>
          <p14:tracePt t="23214" x="7715250" y="1419225"/>
          <p14:tracePt t="23222" x="7697788" y="1419225"/>
          <p14:tracePt t="23230" x="7680325" y="1419225"/>
          <p14:tracePt t="23238" x="7672388" y="1419225"/>
          <p14:tracePt t="23246" x="7654925" y="1419225"/>
          <p14:tracePt t="23254" x="7646988" y="1419225"/>
          <p14:tracePt t="23262" x="7629525" y="1419225"/>
          <p14:tracePt t="23270" x="7596188" y="1419225"/>
          <p14:tracePt t="23278" x="7578725" y="1419225"/>
          <p14:tracePt t="23286" x="7570788" y="1427163"/>
          <p14:tracePt t="23294" x="7553325" y="1436688"/>
          <p14:tracePt t="23302" x="7545388" y="1436688"/>
          <p14:tracePt t="23822" x="7527925" y="1444625"/>
          <p14:tracePt t="23830" x="7510463" y="1444625"/>
          <p14:tracePt t="23838" x="7502525" y="1452563"/>
          <p14:tracePt t="23854" x="7493000" y="1470025"/>
          <p14:tracePt t="23886" x="7485063" y="1470025"/>
          <p14:tracePt t="23974" x="7477125" y="1477963"/>
          <p14:tracePt t="23982" x="7477125" y="1487488"/>
          <p14:tracePt t="23990" x="7459663" y="1495425"/>
          <p14:tracePt t="23998" x="7434263" y="1520825"/>
          <p14:tracePt t="24006" x="7426325" y="1538288"/>
          <p14:tracePt t="24014" x="7400925" y="1563688"/>
          <p14:tracePt t="24022" x="7373938" y="1597025"/>
          <p14:tracePt t="24030" x="7340600" y="1639888"/>
          <p14:tracePt t="24038" x="7297738" y="1690688"/>
          <p14:tracePt t="24046" x="7246938" y="1725613"/>
          <p14:tracePt t="24054" x="7213600" y="1758950"/>
          <p14:tracePt t="24064" x="7145338" y="1801813"/>
          <p14:tracePt t="24070" x="7077075" y="1852613"/>
          <p14:tracePt t="24078" x="7026275" y="1895475"/>
          <p14:tracePt t="24086" x="6967538" y="1928813"/>
          <p14:tracePt t="24094" x="6924675" y="1963738"/>
          <p14:tracePt t="24102" x="6873875" y="2005013"/>
          <p14:tracePt t="24110" x="6823075" y="2047875"/>
          <p14:tracePt t="24118" x="6788150" y="2065338"/>
          <p14:tracePt t="24126" x="6780213" y="2082800"/>
          <p14:tracePt t="24134" x="6754813" y="2090738"/>
          <p14:tracePt t="24142" x="6719888" y="2124075"/>
          <p14:tracePt t="24150" x="6704013" y="2124075"/>
          <p14:tracePt t="24158" x="6669088" y="2133600"/>
          <p14:tracePt t="24166" x="6618288" y="2159000"/>
          <p14:tracePt t="24182" x="6592888" y="2166938"/>
          <p14:tracePt t="24198" x="6567488" y="2174875"/>
          <p14:tracePt t="24214" x="6534150" y="2200275"/>
          <p14:tracePt t="24222" x="6508750" y="2209800"/>
          <p14:tracePt t="24230" x="6473825" y="2227263"/>
          <p14:tracePt t="24238" x="6430963" y="2243138"/>
          <p14:tracePt t="24246" x="6397625" y="2252663"/>
          <p14:tracePt t="24254" x="6338888" y="2260600"/>
          <p14:tracePt t="24262" x="6286500" y="2268538"/>
          <p14:tracePt t="24270" x="6245225" y="2293938"/>
          <p14:tracePt t="24278" x="6194425" y="2303463"/>
          <p14:tracePt t="24286" x="6134100" y="2311400"/>
          <p14:tracePt t="24294" x="6116638" y="2311400"/>
          <p14:tracePt t="24302" x="6083300" y="2328863"/>
          <p14:tracePt t="24310" x="6049963" y="2336800"/>
          <p14:tracePt t="24318" x="6024563" y="2344738"/>
          <p14:tracePt t="24326" x="5989638" y="2354263"/>
          <p14:tracePt t="24334" x="5972175" y="2362200"/>
          <p14:tracePt t="24342" x="5956300" y="2371725"/>
          <p14:tracePt t="24350" x="5938838" y="2379663"/>
          <p14:tracePt t="24358" x="5913438" y="2387600"/>
          <p14:tracePt t="24366" x="5905500" y="2397125"/>
          <p14:tracePt t="24374" x="5880100" y="2413000"/>
          <p14:tracePt t="24382" x="5870575" y="2422525"/>
          <p14:tracePt t="24430" x="5862638" y="2422525"/>
          <p14:tracePt t="24542" x="5837238" y="2422525"/>
          <p14:tracePt t="24550" x="5827713" y="2422525"/>
          <p14:tracePt t="24566" x="5811838" y="2422525"/>
          <p14:tracePt t="24574" x="5802313" y="2422525"/>
          <p14:tracePt t="24590" x="5776913" y="2422525"/>
          <p14:tracePt t="24598" x="5768975" y="2422525"/>
          <p14:tracePt t="24606" x="5726113" y="2422525"/>
          <p14:tracePt t="24614" x="5607050" y="2422525"/>
          <p14:tracePt t="24622" x="5522913" y="2422525"/>
          <p14:tracePt t="24630" x="5437188" y="2413000"/>
          <p14:tracePt t="24638" x="5353050" y="2413000"/>
          <p14:tracePt t="24646" x="5292725" y="2405063"/>
          <p14:tracePt t="24654" x="5233988" y="2405063"/>
          <p14:tracePt t="24662" x="5191125" y="2397125"/>
          <p14:tracePt t="24670" x="5148263" y="2397125"/>
          <p14:tracePt t="24678" x="5106988" y="2397125"/>
          <p14:tracePt t="24686" x="5072063" y="2397125"/>
          <p14:tracePt t="24694" x="5038725" y="2387600"/>
          <p14:tracePt t="24702" x="5029200" y="2387600"/>
          <p14:tracePt t="24710" x="5003800" y="2371725"/>
          <p14:tracePt t="24718" x="4995863" y="2371725"/>
          <p14:tracePt t="24726" x="4987925" y="2371725"/>
          <p14:tracePt t="24742" x="4978400" y="2362200"/>
          <p14:tracePt t="24774" x="4970463" y="2354263"/>
          <p14:tracePt t="24798" x="4962525" y="2354263"/>
          <p14:tracePt t="24830" x="4945063" y="2354263"/>
          <p14:tracePt t="24846" x="4935538" y="2354263"/>
          <p14:tracePt t="24854" x="4927600" y="2354263"/>
          <p14:tracePt t="24862" x="4902200" y="2354263"/>
          <p14:tracePt t="24878" x="4876800" y="2354263"/>
          <p14:tracePt t="24886" x="4868863" y="2354263"/>
          <p14:tracePt t="24894" x="4843463" y="2354263"/>
          <p14:tracePt t="24902" x="4826000" y="2354263"/>
          <p14:tracePt t="24910" x="4808538" y="2354263"/>
          <p14:tracePt t="24918" x="4791075" y="2354263"/>
          <p14:tracePt t="24926" x="4765675" y="2354263"/>
          <p14:tracePt t="24934" x="4749800" y="2354263"/>
          <p14:tracePt t="24942" x="4714875" y="2354263"/>
          <p14:tracePt t="24950" x="4673600" y="2371725"/>
          <p14:tracePt t="24958" x="4613275" y="2379663"/>
          <p14:tracePt t="24966" x="4537075" y="2379663"/>
          <p14:tracePt t="24974" x="4468813" y="2379663"/>
          <p14:tracePt t="24982" x="4367213" y="2379663"/>
          <p14:tracePt t="24990" x="4298950" y="2379663"/>
          <p14:tracePt t="24998" x="4197350" y="2379663"/>
          <p14:tracePt t="25006" x="4086225" y="2379663"/>
          <p14:tracePt t="25014" x="3984625" y="2379663"/>
          <p14:tracePt t="25022" x="3890963" y="2379663"/>
          <p14:tracePt t="25030" x="3832225" y="2379663"/>
          <p14:tracePt t="25038" x="3789363" y="2379663"/>
          <p14:tracePt t="25046" x="3729038" y="2379663"/>
          <p14:tracePt t="25054" x="3687763" y="2379663"/>
          <p14:tracePt t="25070" x="3586163" y="2379663"/>
          <p14:tracePt t="25078" x="3508375" y="2379663"/>
          <p14:tracePt t="25086" x="3457575" y="2379663"/>
          <p14:tracePt t="25094" x="3398838" y="2379663"/>
          <p14:tracePt t="25102" x="3338513" y="2379663"/>
          <p14:tracePt t="25110" x="3297238" y="2379663"/>
          <p14:tracePt t="25118" x="3236913" y="2379663"/>
          <p14:tracePt t="25126" x="3178175" y="2379663"/>
          <p14:tracePt t="25134" x="3109913" y="2379663"/>
          <p14:tracePt t="25142" x="3024188" y="2379663"/>
          <p14:tracePt t="25150" x="2940050" y="2379663"/>
          <p14:tracePt t="25158" x="2838450" y="2379663"/>
          <p14:tracePt t="25166" x="2752725" y="2397125"/>
          <p14:tracePt t="25174" x="2668588" y="2397125"/>
          <p14:tracePt t="25182" x="2582863" y="2405063"/>
          <p14:tracePt t="25190" x="2481263" y="2430463"/>
          <p14:tracePt t="25198" x="2395538" y="2430463"/>
          <p14:tracePt t="25206" x="2293938" y="2430463"/>
          <p14:tracePt t="25214" x="2208213" y="2430463"/>
          <p14:tracePt t="25222" x="2098675" y="2430463"/>
          <p14:tracePt t="25230" x="2022475" y="2430463"/>
          <p14:tracePt t="25238" x="1936750" y="2430463"/>
          <p14:tracePt t="25246" x="1868488" y="2430463"/>
          <p14:tracePt t="25254" x="1809750" y="2430463"/>
          <p14:tracePt t="25262" x="1766888" y="2430463"/>
          <p14:tracePt t="25270" x="1665288" y="2438400"/>
          <p14:tracePt t="25278" x="1579563" y="2447925"/>
          <p14:tracePt t="25286" x="1503363" y="2455863"/>
          <p14:tracePt t="25294" x="1444625" y="2481263"/>
          <p14:tracePt t="25302" x="1419225" y="2481263"/>
          <p14:tracePt t="25310" x="1368425" y="2489200"/>
          <p14:tracePt t="25318" x="1358900" y="2498725"/>
          <p14:tracePt t="25326" x="1343025" y="2506663"/>
          <p14:tracePt t="25334" x="1325563" y="2506663"/>
          <p14:tracePt t="25342" x="1317625" y="2516188"/>
          <p14:tracePt t="25350" x="1308100" y="2524125"/>
          <p14:tracePt t="25358" x="1290638" y="2532063"/>
          <p14:tracePt t="25366" x="1290638" y="2541588"/>
          <p14:tracePt t="25374" x="1265238" y="2541588"/>
          <p14:tracePt t="25382" x="1249363" y="2557463"/>
          <p14:tracePt t="25390" x="1239838" y="2557463"/>
          <p14:tracePt t="25398" x="1223963" y="2566988"/>
          <p14:tracePt t="25406" x="1198563" y="2574925"/>
          <p14:tracePt t="25422" x="1189038" y="2582863"/>
          <p14:tracePt t="25430" x="1181100" y="2582863"/>
          <p14:tracePt t="25438" x="1173163" y="2582863"/>
          <p14:tracePt t="25446" x="1173163" y="2592388"/>
          <p14:tracePt t="25454" x="1163638" y="2600325"/>
          <p14:tracePt t="25462" x="1155700" y="2600325"/>
          <p14:tracePt t="25470" x="1120775" y="2625725"/>
          <p14:tracePt t="25478" x="1104900" y="2633663"/>
          <p14:tracePt t="25486" x="1079500" y="2660650"/>
          <p14:tracePt t="25494" x="1054100" y="2693988"/>
          <p14:tracePt t="25502" x="1036638" y="2727325"/>
          <p14:tracePt t="25510" x="1028700" y="2744788"/>
          <p14:tracePt t="25518" x="1011238" y="2770188"/>
          <p14:tracePt t="25526" x="1003300" y="2787650"/>
          <p14:tracePt t="25534" x="993775" y="2795588"/>
          <p14:tracePt t="25542" x="985838" y="2820988"/>
          <p14:tracePt t="25558" x="985838" y="2830513"/>
          <p14:tracePt t="25566" x="976313" y="2838450"/>
          <p14:tracePt t="26382" x="968375" y="2846388"/>
          <p14:tracePt t="26390" x="968375" y="2855913"/>
          <p14:tracePt t="26398" x="960438" y="2863850"/>
          <p14:tracePt t="26422" x="960438" y="2881313"/>
          <p14:tracePt t="26438" x="960438" y="2889250"/>
          <p14:tracePt t="26446" x="960438" y="2922588"/>
          <p14:tracePt t="26454" x="960438" y="2932113"/>
          <p14:tracePt t="26462" x="960438" y="2957513"/>
          <p14:tracePt t="26470" x="960438" y="2965450"/>
          <p14:tracePt t="26478" x="960438" y="2982913"/>
          <p14:tracePt t="26486" x="968375" y="3016250"/>
          <p14:tracePt t="26494" x="968375" y="3033713"/>
          <p14:tracePt t="26502" x="976313" y="3033713"/>
          <p14:tracePt t="26510" x="985838" y="3051175"/>
          <p14:tracePt t="26518" x="985838" y="3059113"/>
          <p14:tracePt t="26526" x="993775" y="3059113"/>
          <p14:tracePt t="26534" x="1003300" y="3076575"/>
          <p14:tracePt t="26542" x="1003300" y="3084513"/>
          <p14:tracePt t="26550" x="1011238" y="3094038"/>
          <p14:tracePt t="26558" x="1019175" y="3101975"/>
          <p14:tracePt t="26566" x="1019175" y="3109913"/>
          <p14:tracePt t="26574" x="1028700" y="3109913"/>
          <p14:tracePt t="26582" x="1036638" y="3119438"/>
          <p14:tracePt t="26590" x="1054100" y="3135313"/>
          <p14:tracePt t="26614" x="1069975" y="3152775"/>
          <p14:tracePt t="26622" x="1087438" y="3170238"/>
          <p14:tracePt t="26646" x="1104900" y="3178175"/>
          <p14:tracePt t="26654" x="1112838" y="3178175"/>
          <p14:tracePt t="26662" x="1120775" y="3195638"/>
          <p14:tracePt t="26670" x="1138238" y="3203575"/>
          <p14:tracePt t="26678" x="1147763" y="3203575"/>
          <p14:tracePt t="26686" x="1163638" y="3211513"/>
          <p14:tracePt t="26694" x="1189038" y="3228975"/>
          <p14:tracePt t="26702" x="1231900" y="3246438"/>
          <p14:tracePt t="26710" x="1282700" y="3263900"/>
          <p14:tracePt t="26718" x="1317625" y="3289300"/>
          <p14:tracePt t="26726" x="1350963" y="3297238"/>
          <p14:tracePt t="26734" x="1409700" y="3322638"/>
          <p14:tracePt t="26742" x="1444625" y="3340100"/>
          <p14:tracePt t="26750" x="1487488" y="3340100"/>
          <p14:tracePt t="26758" x="1538288" y="3348038"/>
          <p14:tracePt t="26766" x="1589088" y="3382963"/>
          <p14:tracePt t="26774" x="1631950" y="3382963"/>
          <p14:tracePt t="26782" x="1690688" y="3398838"/>
          <p14:tracePt t="26790" x="1724025" y="3398838"/>
          <p14:tracePt t="26798" x="1766888" y="3416300"/>
          <p14:tracePt t="26806" x="1809750" y="3424238"/>
          <p14:tracePt t="26814" x="1860550" y="3441700"/>
          <p14:tracePt t="26822" x="1920875" y="3467100"/>
          <p14:tracePt t="26830" x="1962150" y="3467100"/>
          <p14:tracePt t="26838" x="2012950" y="3475038"/>
          <p14:tracePt t="26846" x="2073275" y="3502025"/>
          <p14:tracePt t="26854" x="2116138" y="3502025"/>
          <p14:tracePt t="26862" x="2208213" y="3517900"/>
          <p14:tracePt t="26870" x="2268538" y="3543300"/>
          <p14:tracePt t="26878" x="2336800" y="3552825"/>
          <p14:tracePt t="26886" x="2405063" y="3586163"/>
          <p14:tracePt t="26894" x="2463800" y="3594100"/>
          <p14:tracePt t="26902" x="2524125" y="3594100"/>
          <p14:tracePt t="26910" x="2549525" y="3603625"/>
          <p14:tracePt t="26918" x="2600325" y="3629025"/>
          <p14:tracePt t="26926" x="2633663" y="3629025"/>
          <p14:tracePt t="26934" x="2676525" y="3629025"/>
          <p14:tracePt t="26942" x="2719388" y="3636963"/>
          <p14:tracePt t="26950" x="2770188" y="3636963"/>
          <p14:tracePt t="26958" x="2811463" y="3646488"/>
          <p14:tracePt t="26966" x="2871788" y="3671888"/>
          <p14:tracePt t="26974" x="2930525" y="3671888"/>
          <p14:tracePt t="26982" x="2990850" y="3679825"/>
          <p14:tracePt t="26990" x="3033713" y="3687763"/>
          <p14:tracePt t="26998" x="3109913" y="3722688"/>
          <p14:tracePt t="27006" x="3186113" y="3722688"/>
          <p14:tracePt t="27014" x="3244850" y="3730625"/>
          <p14:tracePt t="27022" x="3313113" y="3738563"/>
          <p14:tracePt t="27030" x="3373438" y="3738563"/>
          <p14:tracePt t="27038" x="3424238" y="3748088"/>
          <p14:tracePt t="27046" x="3475038" y="3748088"/>
          <p14:tracePt t="27065" x="3576638" y="3748088"/>
          <p14:tracePt t="27070" x="3644900" y="3773488"/>
          <p14:tracePt t="27078" x="3670300" y="3773488"/>
          <p14:tracePt t="27086" x="3738563" y="3773488"/>
          <p14:tracePt t="27094" x="3781425" y="3773488"/>
          <p14:tracePt t="27102" x="3840163" y="3781425"/>
          <p14:tracePt t="27110" x="3890963" y="3790950"/>
          <p14:tracePt t="27118" x="3941763" y="3790950"/>
          <p14:tracePt t="27126" x="4002088" y="3798888"/>
          <p14:tracePt t="27134" x="4078288" y="3798888"/>
          <p14:tracePt t="27142" x="4146550" y="3824288"/>
          <p14:tracePt t="27150" x="4240213" y="3832225"/>
          <p14:tracePt t="27158" x="4306888" y="3841750"/>
          <p14:tracePt t="27166" x="4392613" y="3841750"/>
          <p14:tracePt t="27174" x="4468813" y="3841750"/>
          <p14:tracePt t="27182" x="4554538" y="3841750"/>
          <p14:tracePt t="27190" x="4621213" y="3841750"/>
          <p14:tracePt t="27198" x="4699000" y="3841750"/>
          <p14:tracePt t="27206" x="4749800" y="3841750"/>
          <p14:tracePt t="27214" x="4775200" y="3841750"/>
          <p14:tracePt t="27222" x="4818063" y="3841750"/>
          <p14:tracePt t="27230" x="4851400" y="3841750"/>
          <p14:tracePt t="27238" x="4876800" y="3841750"/>
          <p14:tracePt t="27246" x="4910138" y="3832225"/>
          <p14:tracePt t="27254" x="4927600" y="3824288"/>
          <p14:tracePt t="27262" x="4962525" y="3816350"/>
          <p14:tracePt t="27270" x="4978400" y="3816350"/>
          <p14:tracePt t="27278" x="4987925" y="3816350"/>
          <p14:tracePt t="27286" x="5013325" y="3790950"/>
          <p14:tracePt t="27294" x="5021263" y="3781425"/>
          <p14:tracePt t="27302" x="5038725" y="3756025"/>
          <p14:tracePt t="27310" x="5064125" y="3748088"/>
          <p14:tracePt t="27318" x="5089525" y="3722688"/>
          <p14:tracePt t="27326" x="5122863" y="3687763"/>
          <p14:tracePt t="27334" x="5148263" y="3671888"/>
          <p14:tracePt t="27342" x="5191125" y="3636963"/>
          <p14:tracePt t="27350" x="5224463" y="3603625"/>
          <p14:tracePt t="27358" x="5249863" y="3578225"/>
          <p14:tracePt t="27366" x="5276850" y="3552825"/>
          <p14:tracePt t="27374" x="5318125" y="3509963"/>
          <p14:tracePt t="27382" x="5335588" y="3475038"/>
          <p14:tracePt t="27390" x="5343525" y="3467100"/>
          <p14:tracePt t="27398" x="5368925" y="3441700"/>
          <p14:tracePt t="27406" x="5386388" y="3416300"/>
          <p14:tracePt t="27414" x="5394325" y="3408363"/>
          <p14:tracePt t="27422" x="5403850" y="3398838"/>
          <p14:tracePt t="27430" x="5403850" y="3382963"/>
          <p14:tracePt t="27438" x="5403850" y="3365500"/>
          <p14:tracePt t="27446" x="5403850" y="3348038"/>
          <p14:tracePt t="27454" x="5403850" y="3314700"/>
          <p14:tracePt t="27462" x="5403850" y="3297238"/>
          <p14:tracePt t="27470" x="5403850" y="3279775"/>
          <p14:tracePt t="27478" x="5403850" y="3254375"/>
          <p14:tracePt t="27486" x="5403850" y="3221038"/>
          <p14:tracePt t="27494" x="5403850" y="3195638"/>
          <p14:tracePt t="27502" x="5360988" y="3152775"/>
          <p14:tracePt t="27510" x="5335588" y="3119438"/>
          <p14:tracePt t="27518" x="5310188" y="3101975"/>
          <p14:tracePt t="27526" x="5284788" y="3067050"/>
          <p14:tracePt t="27534" x="5249863" y="3033713"/>
          <p14:tracePt t="27542" x="5216525" y="3033713"/>
          <p14:tracePt t="27550" x="5165725" y="3000375"/>
          <p14:tracePt t="27558" x="5114925" y="2982913"/>
          <p14:tracePt t="27566" x="5089525" y="2965450"/>
          <p14:tracePt t="27574" x="5054600" y="2949575"/>
          <p14:tracePt t="27582" x="5029200" y="2940050"/>
          <p14:tracePt t="27590" x="4987925" y="2922588"/>
          <p14:tracePt t="27598" x="4945063" y="2906713"/>
          <p14:tracePt t="27606" x="4894263" y="2871788"/>
          <p14:tracePt t="27614" x="4833938" y="2838450"/>
          <p14:tracePt t="27622" x="4791075" y="2820988"/>
          <p14:tracePt t="27630" x="4749800" y="2795588"/>
          <p14:tracePt t="27638" x="4673600" y="2770188"/>
          <p14:tracePt t="27646" x="4579938" y="2752725"/>
          <p14:tracePt t="27654" x="4494213" y="2719388"/>
          <p14:tracePt t="27662" x="4375150" y="2693988"/>
          <p14:tracePt t="27670" x="4265613" y="2660650"/>
          <p14:tracePt t="27678" x="4146550" y="2625725"/>
          <p14:tracePt t="27686" x="4035425" y="2600325"/>
          <p14:tracePt t="27694" x="3941763" y="2582863"/>
          <p14:tracePt t="27702" x="3865563" y="2557463"/>
          <p14:tracePt t="27710" x="3797300" y="2541588"/>
          <p14:tracePt t="27718" x="3746500" y="2498725"/>
          <p14:tracePt t="27726" x="3687763" y="2498725"/>
          <p14:tracePt t="27734" x="3636963" y="2481263"/>
          <p14:tracePt t="27742" x="3568700" y="2463800"/>
          <p14:tracePt t="27750" x="3533775" y="2455863"/>
          <p14:tracePt t="27758" x="3500438" y="2438400"/>
          <p14:tracePt t="27766" x="3449638" y="2430463"/>
          <p14:tracePt t="27774" x="3381375" y="2422525"/>
          <p14:tracePt t="27782" x="3287713" y="2387600"/>
          <p14:tracePt t="27790" x="3203575" y="2387600"/>
          <p14:tracePt t="27798" x="3127375" y="2362200"/>
          <p14:tracePt t="27806" x="3016250" y="2362200"/>
          <p14:tracePt t="27814" x="2940050" y="2344738"/>
          <p14:tracePt t="27822" x="2897188" y="2336800"/>
          <p14:tracePt t="27830" x="2820988" y="2328863"/>
          <p14:tracePt t="27838" x="2752725" y="2311400"/>
          <p14:tracePt t="27846" x="2701925" y="2311400"/>
          <p14:tracePt t="27854" x="2659063" y="2311400"/>
          <p14:tracePt t="27862" x="2625725" y="2293938"/>
          <p14:tracePt t="27870" x="2608263" y="2293938"/>
          <p14:tracePt t="27878" x="2582863" y="2286000"/>
          <p14:tracePt t="27886" x="2557463" y="2286000"/>
          <p14:tracePt t="27894" x="2532063" y="2286000"/>
          <p14:tracePt t="27902" x="2489200" y="2286000"/>
          <p14:tracePt t="27910" x="2463800" y="2286000"/>
          <p14:tracePt t="27918" x="2405063" y="2286000"/>
          <p14:tracePt t="27926" x="2336800" y="2286000"/>
          <p14:tracePt t="27934" x="2260600" y="2293938"/>
          <p14:tracePt t="27942" x="2200275" y="2293938"/>
          <p14:tracePt t="27950" x="2132013" y="2293938"/>
          <p14:tracePt t="27958" x="2073275" y="2303463"/>
          <p14:tracePt t="27966" x="2012950" y="2311400"/>
          <p14:tracePt t="27974" x="2005013" y="2311400"/>
          <p14:tracePt t="27982" x="1971675" y="2319338"/>
          <p14:tracePt t="27990" x="1928813" y="2319338"/>
          <p14:tracePt t="27998" x="1878013" y="2336800"/>
          <p14:tracePt t="28006" x="1860550" y="2336800"/>
          <p14:tracePt t="28014" x="1852613" y="2336800"/>
          <p14:tracePt t="28022" x="1792288" y="2354263"/>
          <p14:tracePt t="28038" x="1776413" y="2362200"/>
          <p14:tracePt t="28046" x="1741488" y="2379663"/>
          <p14:tracePt t="28054" x="1716088" y="2387600"/>
          <p14:tracePt t="28062" x="1682750" y="2397125"/>
          <p14:tracePt t="28070" x="1622425" y="2430463"/>
          <p14:tracePt t="28078" x="1589088" y="2438400"/>
          <p14:tracePt t="28086" x="1538288" y="2455863"/>
          <p14:tracePt t="28094" x="1477963" y="2489200"/>
          <p14:tracePt t="28102" x="1427163" y="2506663"/>
          <p14:tracePt t="28110" x="1376363" y="2532063"/>
          <p14:tracePt t="28118" x="1343025" y="2541588"/>
          <p14:tracePt t="28126" x="1325563" y="2549525"/>
          <p14:tracePt t="28134" x="1300163" y="2574925"/>
          <p14:tracePt t="28142" x="1282700" y="2582863"/>
          <p14:tracePt t="28150" x="1257300" y="2608263"/>
          <p14:tracePt t="28158" x="1239838" y="2633663"/>
          <p14:tracePt t="28166" x="1223963" y="2651125"/>
          <p14:tracePt t="28174" x="1206500" y="2693988"/>
          <p14:tracePt t="28182" x="1198563" y="2719388"/>
          <p14:tracePt t="28190" x="1181100" y="2736850"/>
          <p14:tracePt t="28198" x="1173163" y="2752725"/>
          <p14:tracePt t="28206" x="1155700" y="2787650"/>
          <p14:tracePt t="28214" x="1147763" y="2805113"/>
          <p14:tracePt t="28222" x="1147763" y="2813050"/>
          <p14:tracePt t="28230" x="1138238" y="2838450"/>
          <p14:tracePt t="28238" x="1130300" y="2846388"/>
          <p14:tracePt t="28246" x="1130300" y="2855913"/>
          <p14:tracePt t="28254" x="1120775" y="2871788"/>
          <p14:tracePt t="28262" x="1120775" y="2897188"/>
          <p14:tracePt t="28270" x="1112838" y="2932113"/>
          <p14:tracePt t="28278" x="1112838" y="2957513"/>
          <p14:tracePt t="28286" x="1112838" y="2990850"/>
          <p14:tracePt t="28294" x="1112838" y="3016250"/>
          <p14:tracePt t="28302" x="1112838" y="3051175"/>
          <p14:tracePt t="28310" x="1112838" y="3076575"/>
          <p14:tracePt t="28318" x="1112838" y="3109913"/>
          <p14:tracePt t="28326" x="1112838" y="3135313"/>
          <p14:tracePt t="28334" x="1112838" y="3152775"/>
          <p14:tracePt t="28342" x="1112838" y="3186113"/>
          <p14:tracePt t="28350" x="1112838" y="3203575"/>
          <p14:tracePt t="28366" x="1112838" y="3238500"/>
          <p14:tracePt t="28382" x="1120775" y="3271838"/>
          <p14:tracePt t="28390" x="1163638" y="3305175"/>
          <p14:tracePt t="28398" x="1173163" y="3322638"/>
          <p14:tracePt t="28406" x="1198563" y="3348038"/>
          <p14:tracePt t="28414" x="1239838" y="3373438"/>
          <p14:tracePt t="28422" x="1265238" y="3398838"/>
          <p14:tracePt t="28430" x="1290638" y="3408363"/>
          <p14:tracePt t="28438" x="1325563" y="3416300"/>
          <p14:tracePt t="28446" x="1350963" y="3433763"/>
          <p14:tracePt t="28454" x="1376363" y="3441700"/>
          <p14:tracePt t="28462" x="1409700" y="3449638"/>
          <p14:tracePt t="28470" x="1452563" y="3449638"/>
          <p14:tracePt t="28478" x="1487488" y="3459163"/>
          <p14:tracePt t="28486" x="1528763" y="3475038"/>
          <p14:tracePt t="28494" x="1563688" y="3475038"/>
          <p14:tracePt t="28502" x="1606550" y="3475038"/>
          <p14:tracePt t="28510" x="1639888" y="3484563"/>
          <p14:tracePt t="28518" x="1698625" y="3492500"/>
          <p14:tracePt t="28526" x="1741488" y="3492500"/>
          <p14:tracePt t="28534" x="1784350" y="3502025"/>
          <p14:tracePt t="28542" x="1860550" y="3527425"/>
          <p14:tracePt t="28550" x="1903413" y="3527425"/>
          <p14:tracePt t="28558" x="1954213" y="3535363"/>
          <p14:tracePt t="28566" x="2012950" y="3543300"/>
          <p14:tracePt t="28574" x="2098675" y="3543300"/>
          <p14:tracePt t="28582" x="2141538" y="3552825"/>
          <p14:tracePt t="28590" x="2182813" y="3552825"/>
          <p14:tracePt t="28598" x="2235200" y="3568700"/>
          <p14:tracePt t="28606" x="2268538" y="3568700"/>
          <p14:tracePt t="28614" x="2311400" y="3568700"/>
          <p14:tracePt t="28622" x="2327275" y="3568700"/>
          <p14:tracePt t="28630" x="2362200" y="3568700"/>
          <p14:tracePt t="28638" x="2370138" y="3568700"/>
          <p14:tracePt t="28646" x="2379663" y="3568700"/>
          <p14:tracePt t="28670" x="2395538" y="3568700"/>
          <p14:tracePt t="28710" x="2395538" y="3543300"/>
          <p14:tracePt t="28718" x="2395538" y="3535363"/>
          <p14:tracePt t="28726" x="2395538" y="3509963"/>
          <p14:tracePt t="28742" x="2395538" y="3502025"/>
          <p14:tracePt t="28750" x="2387600" y="3502025"/>
          <p14:tracePt t="28758" x="2387600" y="3484563"/>
          <p14:tracePt t="28774" x="2387600" y="3475038"/>
          <p14:tracePt t="28782" x="2379663" y="3475038"/>
          <p14:tracePt t="28806" x="2370138" y="3467100"/>
          <p14:tracePt t="28822" x="2370138" y="3459163"/>
          <p14:tracePt t="28830" x="2370138" y="3449638"/>
          <p14:tracePt t="28846" x="2370138" y="3441700"/>
          <p14:tracePt t="28854" x="2370138" y="3433763"/>
          <p14:tracePt t="28862" x="2370138" y="3424238"/>
          <p14:tracePt t="28870" x="2362200" y="3416300"/>
          <p14:tracePt t="28886" x="2352675" y="3408363"/>
          <p14:tracePt t="28910" x="2336800" y="3408363"/>
          <p14:tracePt t="28918" x="2327275" y="3408363"/>
          <p14:tracePt t="28926" x="2327275" y="3398838"/>
          <p14:tracePt t="28942" x="2311400" y="3398838"/>
          <p14:tracePt t="28950" x="2301875" y="3398838"/>
          <p14:tracePt t="28958" x="2293938" y="3382963"/>
          <p14:tracePt t="28974" x="2276475" y="3382963"/>
          <p14:tracePt t="28982" x="2268538" y="3382963"/>
          <p14:tracePt t="28990" x="2243138" y="3382963"/>
          <p14:tracePt t="28998" x="2225675" y="3382963"/>
          <p14:tracePt t="29014" x="2200275" y="3382963"/>
          <p14:tracePt t="29022" x="2192338" y="3382963"/>
          <p14:tracePt t="29030" x="2157413" y="3382963"/>
          <p14:tracePt t="29038" x="2132013" y="3382963"/>
          <p14:tracePt t="29046" x="2124075" y="3382963"/>
          <p14:tracePt t="29059" x="2098675" y="3382963"/>
          <p14:tracePt t="29070" x="2090738" y="3382963"/>
          <p14:tracePt t="29086" x="2081213" y="3382963"/>
          <p14:tracePt t="29102" x="2065338" y="3382963"/>
          <p14:tracePt t="29134" x="2055813" y="3382963"/>
          <p14:tracePt t="29150" x="2047875" y="3382963"/>
          <p14:tracePt t="29166" x="2038350" y="3382963"/>
          <p14:tracePt t="29190" x="2030413" y="3382963"/>
          <p14:tracePt t="29206" x="2022475" y="3382963"/>
          <p14:tracePt t="29510" x="2038350" y="3382963"/>
          <p14:tracePt t="29526" x="2055813" y="3382963"/>
          <p14:tracePt t="29534" x="2073275" y="3382963"/>
          <p14:tracePt t="29542" x="2106613" y="3390900"/>
          <p14:tracePt t="29558" x="2132013" y="3390900"/>
          <p14:tracePt t="29566" x="2141538" y="3390900"/>
          <p14:tracePt t="29574" x="2157413" y="3390900"/>
          <p14:tracePt t="29582" x="2174875" y="3390900"/>
          <p14:tracePt t="29598" x="2200275" y="3390900"/>
          <p14:tracePt t="29606" x="2208213" y="3398838"/>
          <p14:tracePt t="29622" x="2235200" y="3398838"/>
          <p14:tracePt t="29630" x="2251075" y="3398838"/>
          <p14:tracePt t="29638" x="2260600" y="3398838"/>
          <p14:tracePt t="29646" x="2268538" y="3398838"/>
          <p14:tracePt t="29654" x="2276475" y="3398838"/>
          <p14:tracePt t="29662" x="2293938" y="3398838"/>
          <p14:tracePt t="29670" x="2311400" y="3398838"/>
          <p14:tracePt t="29678" x="2327275" y="3398838"/>
          <p14:tracePt t="29686" x="2344738" y="3398838"/>
          <p14:tracePt t="29694" x="2370138" y="3398838"/>
          <p14:tracePt t="29702" x="2379663" y="3398838"/>
          <p14:tracePt t="29710" x="2387600" y="3398838"/>
          <p14:tracePt t="29718" x="2405063" y="3398838"/>
          <p14:tracePt t="30526" x="2413000" y="3398838"/>
          <p14:tracePt t="30534" x="2420938" y="3398838"/>
          <p14:tracePt t="30542" x="2446338" y="3398838"/>
          <p14:tracePt t="30550" x="2455863" y="3398838"/>
          <p14:tracePt t="30558" x="2481263" y="3398838"/>
          <p14:tracePt t="30566" x="2524125" y="3398838"/>
          <p14:tracePt t="30574" x="2532063" y="3398838"/>
          <p14:tracePt t="30582" x="2557463" y="3398838"/>
          <p14:tracePt t="30590" x="2590800" y="3398838"/>
          <p14:tracePt t="30598" x="2616200" y="3398838"/>
          <p14:tracePt t="30606" x="2659063" y="3398838"/>
          <p14:tracePt t="30614" x="2684463" y="3398838"/>
          <p14:tracePt t="30622" x="2701925" y="3398838"/>
          <p14:tracePt t="30630" x="2719388" y="3398838"/>
          <p14:tracePt t="30638" x="2752725" y="3398838"/>
          <p14:tracePt t="30646" x="2786063" y="3398838"/>
          <p14:tracePt t="30654" x="2820988" y="3382963"/>
          <p14:tracePt t="30662" x="2838450" y="3373438"/>
          <p14:tracePt t="30670" x="2863850" y="3365500"/>
          <p14:tracePt t="30678" x="2871788" y="3365500"/>
          <p14:tracePt t="30686" x="2897188" y="3365500"/>
          <p14:tracePt t="30694" x="2897188" y="3355975"/>
          <p14:tracePt t="30838" x="2905125" y="3355975"/>
          <p14:tracePt t="30854" x="2914650" y="3355975"/>
          <p14:tracePt t="30862" x="2922588" y="3355975"/>
          <p14:tracePt t="30870" x="2930525" y="3355975"/>
          <p14:tracePt t="30878" x="2940050" y="3355975"/>
          <p14:tracePt t="30894" x="2947988" y="3355975"/>
          <p14:tracePt t="30902" x="2965450" y="3355975"/>
          <p14:tracePt t="30910" x="2973388" y="3365500"/>
          <p14:tracePt t="30918" x="2990850" y="3373438"/>
          <p14:tracePt t="30926" x="3008313" y="3373438"/>
          <p14:tracePt t="30942" x="3016250" y="3382963"/>
          <p14:tracePt t="30950" x="3024188" y="3382963"/>
          <p14:tracePt t="30990" x="3033713" y="3382963"/>
          <p14:tracePt t="30998" x="3041650" y="3382963"/>
          <p14:tracePt t="31006" x="3049588" y="3382963"/>
          <p14:tracePt t="31014" x="3067050" y="3382963"/>
          <p14:tracePt t="31022" x="3074988" y="3382963"/>
          <p14:tracePt t="31030" x="3092450" y="3382963"/>
          <p14:tracePt t="31038" x="3100388" y="3382963"/>
          <p14:tracePt t="31046" x="3117850" y="3382963"/>
          <p14:tracePt t="31054" x="3127375" y="3382963"/>
          <p14:tracePt t="31072" x="3168650" y="3382963"/>
          <p14:tracePt t="31078" x="3186113" y="3382963"/>
          <p14:tracePt t="31086" x="3194050" y="3382963"/>
          <p14:tracePt t="31094" x="3211513" y="3382963"/>
          <p14:tracePt t="31102" x="3219450" y="3382963"/>
          <p14:tracePt t="31110" x="3236913" y="3382963"/>
          <p14:tracePt t="31118" x="3262313" y="3382963"/>
          <p14:tracePt t="31134" x="3270250" y="3382963"/>
          <p14:tracePt t="31150" x="3297238" y="3382963"/>
          <p14:tracePt t="31158" x="3313113" y="3382963"/>
          <p14:tracePt t="31166" x="3338513" y="3382963"/>
          <p14:tracePt t="31174" x="3348038" y="3390900"/>
          <p14:tracePt t="31182" x="3381375" y="3390900"/>
          <p14:tracePt t="31190" x="3406775" y="3390900"/>
          <p14:tracePt t="31198" x="3414713" y="3390900"/>
          <p14:tracePt t="31206" x="3441700" y="3390900"/>
          <p14:tracePt t="31214" x="3475038" y="3408363"/>
          <p14:tracePt t="31222" x="3500438" y="3408363"/>
          <p14:tracePt t="31230" x="3525838" y="3408363"/>
          <p14:tracePt t="31238" x="3568700" y="3408363"/>
          <p14:tracePt t="31246" x="3602038" y="3408363"/>
          <p14:tracePt t="31254" x="3644900" y="3408363"/>
          <p14:tracePt t="31262" x="3670300" y="3408363"/>
          <p14:tracePt t="31270" x="3713163" y="3408363"/>
          <p14:tracePt t="31278" x="3738563" y="3408363"/>
          <p14:tracePt t="31286" x="3763963" y="3408363"/>
          <p14:tracePt t="31294" x="3789363" y="3408363"/>
          <p14:tracePt t="31302" x="3857625" y="3390900"/>
          <p14:tracePt t="31318" x="3873500" y="3390900"/>
          <p14:tracePt t="31326" x="3900488" y="3382963"/>
          <p14:tracePt t="31334" x="3900488" y="3373438"/>
          <p14:tracePt t="31358" x="3933825" y="3365500"/>
          <p14:tracePt t="31374" x="3941763" y="3355975"/>
          <p14:tracePt t="31382" x="3967163" y="3322638"/>
          <p14:tracePt t="31390" x="3984625" y="3314700"/>
          <p14:tracePt t="31398" x="4002088" y="3305175"/>
          <p14:tracePt t="31406" x="4027488" y="3289300"/>
          <p14:tracePt t="31414" x="4044950" y="3279775"/>
          <p14:tracePt t="31422" x="4052888" y="3263900"/>
          <p14:tracePt t="31438" x="4060825" y="3254375"/>
          <p14:tracePt t="31446" x="4078288" y="3254375"/>
          <p14:tracePt t="31454" x="4086225" y="3246438"/>
          <p14:tracePt t="31470" x="4086225" y="3238500"/>
          <p14:tracePt t="31478" x="4095750" y="3238500"/>
          <p14:tracePt t="31486" x="4095750" y="3228975"/>
          <p14:tracePt t="31502" x="4095750" y="3221038"/>
          <p14:tracePt t="31510" x="4103688" y="3203575"/>
          <p14:tracePt t="31518" x="4111625" y="3195638"/>
          <p14:tracePt t="31526" x="4111625" y="3186113"/>
          <p14:tracePt t="31534" x="4111625" y="3170238"/>
          <p14:tracePt t="31542" x="4121150" y="3152775"/>
          <p14:tracePt t="31558" x="4121150" y="3144838"/>
          <p14:tracePt t="31566" x="4121150" y="3127375"/>
          <p14:tracePt t="31574" x="4121150" y="3119438"/>
          <p14:tracePt t="31582" x="4121150" y="3101975"/>
          <p14:tracePt t="31590" x="4121150" y="3094038"/>
          <p14:tracePt t="31598" x="4121150" y="3084513"/>
          <p14:tracePt t="31606" x="4121150" y="3067050"/>
          <p14:tracePt t="31614" x="4121150" y="3051175"/>
          <p14:tracePt t="31622" x="4121150" y="3033713"/>
          <p14:tracePt t="31630" x="4111625" y="3016250"/>
          <p14:tracePt t="31638" x="4095750" y="2982913"/>
          <p14:tracePt t="31646" x="4070350" y="2965450"/>
          <p14:tracePt t="31654" x="4060825" y="2949575"/>
          <p14:tracePt t="31662" x="4044950" y="2932113"/>
          <p14:tracePt t="31670" x="4027488" y="2914650"/>
          <p14:tracePt t="31678" x="4017963" y="2897188"/>
          <p14:tracePt t="31686" x="3992563" y="2881313"/>
          <p14:tracePt t="31694" x="3976688" y="2863850"/>
          <p14:tracePt t="31702" x="3959225" y="2855913"/>
          <p14:tracePt t="31710" x="3941763" y="2838450"/>
          <p14:tracePt t="31718" x="3925888" y="2830513"/>
          <p14:tracePt t="31726" x="3908425" y="2820988"/>
          <p14:tracePt t="31734" x="3865563" y="2795588"/>
          <p14:tracePt t="31742" x="3840163" y="2778125"/>
          <p14:tracePt t="31750" x="3806825" y="2770188"/>
          <p14:tracePt t="31758" x="3781425" y="2744788"/>
          <p14:tracePt t="31766" x="3756025" y="2736850"/>
          <p14:tracePt t="31774" x="3703638" y="2727325"/>
          <p14:tracePt t="31782" x="3652838" y="2693988"/>
          <p14:tracePt t="31790" x="3611563" y="2676525"/>
          <p14:tracePt t="31798" x="3533775" y="2660650"/>
          <p14:tracePt t="31806" x="3508375" y="2651125"/>
          <p14:tracePt t="31814" x="3467100" y="2643188"/>
          <p14:tracePt t="31822" x="3424238" y="2643188"/>
          <p14:tracePt t="31830" x="3373438" y="2633663"/>
          <p14:tracePt t="31838" x="3330575" y="2633663"/>
          <p14:tracePt t="31846" x="3287713" y="2633663"/>
          <p14:tracePt t="31854" x="3228975" y="2633663"/>
          <p14:tracePt t="31862" x="3203575" y="2633663"/>
          <p14:tracePt t="31870" x="3168650" y="2633663"/>
          <p14:tracePt t="31878" x="3127375" y="2633663"/>
          <p14:tracePt t="31886" x="3092450" y="2633663"/>
          <p14:tracePt t="31894" x="3067050" y="2633663"/>
          <p14:tracePt t="31902" x="3041650" y="2633663"/>
          <p14:tracePt t="31910" x="2982913" y="2633663"/>
          <p14:tracePt t="31918" x="2955925" y="2633663"/>
          <p14:tracePt t="31926" x="2897188" y="2633663"/>
          <p14:tracePt t="31934" x="2871788" y="2633663"/>
          <p14:tracePt t="31942" x="2828925" y="2633663"/>
          <p14:tracePt t="31950" x="2820988" y="2633663"/>
          <p14:tracePt t="31958" x="2795588" y="2633663"/>
          <p14:tracePt t="31966" x="2760663" y="2633663"/>
          <p14:tracePt t="31974" x="2752725" y="2633663"/>
          <p14:tracePt t="31982" x="2727325" y="2643188"/>
          <p14:tracePt t="31990" x="2709863" y="2660650"/>
          <p14:tracePt t="31998" x="2676525" y="2668588"/>
          <p14:tracePt t="32006" x="2651125" y="2693988"/>
          <p14:tracePt t="32014" x="2625725" y="2711450"/>
          <p14:tracePt t="32022" x="2590800" y="2736850"/>
          <p14:tracePt t="32030" x="2582863" y="2744788"/>
          <p14:tracePt t="32046" x="2557463" y="2752725"/>
          <p14:tracePt t="32054" x="2557463" y="2762250"/>
          <p14:tracePt t="32062" x="2557463" y="2770188"/>
          <p14:tracePt t="32070" x="2549525" y="2770188"/>
          <p14:tracePt t="32078" x="2532063" y="2787650"/>
          <p14:tracePt t="32086" x="2524125" y="2805113"/>
          <p14:tracePt t="32102" x="2524125" y="2820988"/>
          <p14:tracePt t="32110" x="2524125" y="2830513"/>
          <p14:tracePt t="32118" x="2524125" y="2838450"/>
          <p14:tracePt t="32126" x="2524125" y="2863850"/>
          <p14:tracePt t="32142" x="2524125" y="2871788"/>
          <p14:tracePt t="32150" x="2524125" y="2889250"/>
          <p14:tracePt t="32158" x="2540000" y="2949575"/>
          <p14:tracePt t="32166" x="2540000" y="2974975"/>
          <p14:tracePt t="32174" x="2540000" y="2982913"/>
          <p14:tracePt t="32182" x="2565400" y="3033713"/>
          <p14:tracePt t="32190" x="2574925" y="3051175"/>
          <p14:tracePt t="32198" x="2590800" y="3101975"/>
          <p14:tracePt t="32206" x="2608263" y="3109913"/>
          <p14:tracePt t="32214" x="2616200" y="3119438"/>
          <p14:tracePt t="32222" x="2633663" y="3144838"/>
          <p14:tracePt t="32243" x="2641600" y="3152775"/>
          <p14:tracePt t="32246" x="2651125" y="3160713"/>
          <p14:tracePt t="32254" x="2659063" y="3170238"/>
          <p14:tracePt t="32262" x="2668588" y="3178175"/>
          <p14:tracePt t="32278" x="2676525" y="3186113"/>
          <p14:tracePt t="32287" x="2684463" y="3195638"/>
          <p14:tracePt t="32294" x="2693988" y="3203575"/>
          <p14:tracePt t="32302" x="2709863" y="3211513"/>
          <p14:tracePt t="32310" x="2727325" y="3221038"/>
          <p14:tracePt t="32318" x="2744788" y="3228975"/>
          <p14:tracePt t="32326" x="2760663" y="3246438"/>
          <p14:tracePt t="32334" x="2778125" y="3254375"/>
          <p14:tracePt t="32342" x="2795588" y="3263900"/>
          <p14:tracePt t="32350" x="2828925" y="3271838"/>
          <p14:tracePt t="32358" x="2863850" y="3289300"/>
          <p14:tracePt t="32374" x="2897188" y="3289300"/>
          <p14:tracePt t="32382" x="2922588" y="3297238"/>
          <p14:tracePt t="32390" x="2930525" y="3297238"/>
          <p14:tracePt t="32398" x="2947988" y="3297238"/>
          <p14:tracePt t="32406" x="2990850" y="3297238"/>
          <p14:tracePt t="32414" x="3008313" y="3305175"/>
          <p14:tracePt t="32422" x="3033713" y="3305175"/>
          <p14:tracePt t="32430" x="3074988" y="3322638"/>
          <p14:tracePt t="32438" x="3109913" y="3322638"/>
          <p14:tracePt t="32446" x="3143250" y="3322638"/>
          <p14:tracePt t="32454" x="3178175" y="3330575"/>
          <p14:tracePt t="32462" x="3219450" y="3330575"/>
          <p14:tracePt t="32470" x="3244850" y="3340100"/>
          <p14:tracePt t="32478" x="3287713" y="3340100"/>
          <p14:tracePt t="32486" x="3313113" y="3348038"/>
          <p14:tracePt t="32494" x="3338513" y="3348038"/>
          <p14:tracePt t="32502" x="3355975" y="3348038"/>
          <p14:tracePt t="32510" x="3373438" y="3348038"/>
          <p14:tracePt t="32518" x="3389313" y="3348038"/>
          <p14:tracePt t="32526" x="3414713" y="3348038"/>
          <p14:tracePt t="32542" x="3432175" y="3348038"/>
          <p14:tracePt t="32550" x="3441700" y="3348038"/>
          <p14:tracePt t="32558" x="3449638" y="3348038"/>
          <p14:tracePt t="32566" x="3457575" y="3348038"/>
          <p14:tracePt t="32574" x="3467100" y="3348038"/>
          <p14:tracePt t="32590" x="3475038" y="3348038"/>
          <p14:tracePt t="32742" x="3482975" y="3348038"/>
          <p14:tracePt t="33470" x="3492500" y="3365500"/>
          <p14:tracePt t="33486" x="3500438" y="3373438"/>
          <p14:tracePt t="33502" x="3508375" y="3398838"/>
          <p14:tracePt t="33518" x="3517900" y="3408363"/>
          <p14:tracePt t="33526" x="3525838" y="3408363"/>
          <p14:tracePt t="33534" x="3533775" y="3408363"/>
          <p14:tracePt t="33542" x="3543300" y="3416300"/>
          <p14:tracePt t="33574" x="3551238" y="3416300"/>
          <p14:tracePt t="33582" x="3559175" y="3416300"/>
          <p14:tracePt t="33590" x="3568700" y="3416300"/>
          <p14:tracePt t="33598" x="3576638" y="3416300"/>
          <p14:tracePt t="33654" x="3586163" y="3416300"/>
          <p14:tracePt t="33678" x="3602038" y="3416300"/>
          <p14:tracePt t="33702" x="3619500" y="3398838"/>
          <p14:tracePt t="33734" x="3627438" y="3390900"/>
          <p14:tracePt t="33742" x="3644900" y="3373438"/>
          <p14:tracePt t="33950" x="3644900" y="3365500"/>
          <p14:tracePt t="33974" x="3644900" y="3348038"/>
          <p14:tracePt t="34102" x="3652838" y="3348038"/>
          <p14:tracePt t="34118" x="3662363" y="3348038"/>
          <p14:tracePt t="34126" x="3678238" y="3330575"/>
          <p14:tracePt t="34142" x="3687763" y="3322638"/>
          <p14:tracePt t="34150" x="3695700" y="3322638"/>
          <p14:tracePt t="34158" x="3703638" y="3322638"/>
          <p14:tracePt t="34166" x="3713163" y="3322638"/>
          <p14:tracePt t="34174" x="3721100" y="3322638"/>
          <p14:tracePt t="34198" x="3721100" y="3314700"/>
          <p14:tracePt t="34214" x="3729038" y="3305175"/>
          <p14:tracePt t="34246" x="3738563" y="3305175"/>
          <p14:tracePt t="34254" x="3738563" y="3297238"/>
          <p14:tracePt t="34270" x="3746500" y="3297238"/>
          <p14:tracePt t="34278" x="3756025" y="3297238"/>
          <p14:tracePt t="34286" x="3763963" y="3297238"/>
          <p14:tracePt t="34302" x="3771900" y="3289300"/>
          <p14:tracePt t="34318" x="3781425" y="3289300"/>
          <p14:tracePt t="34326" x="3797300" y="3289300"/>
          <p14:tracePt t="34334" x="3806825" y="3289300"/>
          <p14:tracePt t="34342" x="3822700" y="3289300"/>
          <p14:tracePt t="34350" x="3840163" y="3289300"/>
          <p14:tracePt t="34358" x="3848100" y="3289300"/>
          <p14:tracePt t="34366" x="3865563" y="3289300"/>
          <p14:tracePt t="34374" x="3883025" y="3289300"/>
          <p14:tracePt t="34390" x="3900488" y="3289300"/>
          <p14:tracePt t="34398" x="3908425" y="3289300"/>
          <p14:tracePt t="34406" x="3933825" y="3289300"/>
          <p14:tracePt t="34414" x="3951288" y="3289300"/>
          <p14:tracePt t="34422" x="3959225" y="3289300"/>
          <p14:tracePt t="34430" x="3967163" y="3289300"/>
          <p14:tracePt t="34438" x="3984625" y="3289300"/>
          <p14:tracePt t="34446" x="4002088" y="3289300"/>
          <p14:tracePt t="34454" x="4027488" y="3289300"/>
          <p14:tracePt t="34462" x="4044950" y="3289300"/>
          <p14:tracePt t="34470" x="4060825" y="3305175"/>
          <p14:tracePt t="34478" x="4070350" y="3305175"/>
          <p14:tracePt t="34486" x="4078288" y="3305175"/>
          <p14:tracePt t="34534" x="4086225" y="3305175"/>
          <p14:tracePt t="34582" x="4095750" y="3297238"/>
          <p14:tracePt t="34606" x="4111625" y="3297238"/>
          <p14:tracePt t="34622" x="4154488" y="3297238"/>
          <p14:tracePt t="34630" x="4187825" y="3289300"/>
          <p14:tracePt t="34638" x="4197350" y="3289300"/>
          <p14:tracePt t="34646" x="4230688" y="3279775"/>
          <p14:tracePt t="34654" x="4240213" y="3279775"/>
          <p14:tracePt t="34662" x="4248150" y="3279775"/>
          <p14:tracePt t="34670" x="4265613" y="3279775"/>
          <p14:tracePt t="34678" x="4273550" y="3271838"/>
          <p14:tracePt t="34686" x="4291013" y="3271838"/>
          <p14:tracePt t="34694" x="4298950" y="3271838"/>
          <p14:tracePt t="34726" x="4316413" y="3271838"/>
          <p14:tracePt t="34734" x="4324350" y="3271838"/>
          <p14:tracePt t="34742" x="4332288" y="3271838"/>
          <p14:tracePt t="34750" x="4359275" y="3271838"/>
          <p14:tracePt t="34758" x="4375150" y="3271838"/>
          <p14:tracePt t="34766" x="4410075" y="3271838"/>
          <p14:tracePt t="34774" x="4451350" y="3271838"/>
          <p14:tracePt t="34782" x="4486275" y="3271838"/>
          <p14:tracePt t="34790" x="4511675" y="3271838"/>
          <p14:tracePt t="34798" x="4529138" y="3271838"/>
          <p14:tracePt t="34806" x="4554538" y="3271838"/>
          <p14:tracePt t="34830" x="4562475" y="3271838"/>
          <p14:tracePt t="34886" x="4579938" y="3279775"/>
          <p14:tracePt t="34894" x="4587875" y="3279775"/>
          <p14:tracePt t="34918" x="4595813" y="3279775"/>
          <p14:tracePt t="34926" x="4605338" y="3279775"/>
          <p14:tracePt t="35070" x="4613275" y="3289300"/>
          <p14:tracePt t="35078" x="4630738" y="3305175"/>
          <p14:tracePt t="35094" x="4638675" y="3314700"/>
          <p14:tracePt t="35102" x="4656138" y="3314700"/>
          <p14:tracePt t="35118" x="4673600" y="3330575"/>
          <p14:tracePt t="35126" x="4681538" y="3340100"/>
          <p14:tracePt t="35318" x="4689475" y="3348038"/>
          <p14:tracePt t="35342" x="4689475" y="3365500"/>
          <p14:tracePt t="35358" x="4689475" y="3382963"/>
          <p14:tracePt t="35366" x="4689475" y="3398838"/>
          <p14:tracePt t="35382" x="4689475" y="3408363"/>
          <p14:tracePt t="35398" x="4689475" y="3416300"/>
          <p14:tracePt t="36470" x="4681538" y="3416300"/>
          <p14:tracePt t="36478" x="4673600" y="3416300"/>
          <p14:tracePt t="36486" x="4664075" y="3408363"/>
          <p14:tracePt t="36502" x="4656138" y="3408363"/>
          <p14:tracePt t="36518" x="4646613" y="3398838"/>
          <p14:tracePt t="36534" x="4638675" y="3390900"/>
          <p14:tracePt t="36550" x="4630738" y="3390900"/>
          <p14:tracePt t="36558" x="4613275" y="3382963"/>
          <p14:tracePt t="36574" x="4613275" y="3373438"/>
          <p14:tracePt t="36582" x="4605338" y="3373438"/>
          <p14:tracePt t="36590" x="4587875" y="3373438"/>
          <p14:tracePt t="36598" x="4570413" y="3373438"/>
          <p14:tracePt t="36606" x="4554538" y="3373438"/>
          <p14:tracePt t="36630" x="4537075" y="3373438"/>
          <p14:tracePt t="36654" x="4529138" y="3373438"/>
          <p14:tracePt t="36742" x="4519613" y="3373438"/>
          <p14:tracePt t="36750" x="4511675" y="3373438"/>
          <p14:tracePt t="36758" x="4503738" y="3373438"/>
          <p14:tracePt t="36774" x="4486275" y="3373438"/>
          <p14:tracePt t="36790" x="4468813" y="3373438"/>
          <p14:tracePt t="36806" x="4460875" y="3382963"/>
          <p14:tracePt t="36822" x="4460875" y="3398838"/>
          <p14:tracePt t="36830" x="4460875" y="3408363"/>
          <p14:tracePt t="36838" x="4460875" y="3416300"/>
          <p14:tracePt t="36846" x="4451350" y="3424238"/>
          <p14:tracePt t="36854" x="4451350" y="3433763"/>
          <p14:tracePt t="36862" x="4451350" y="3441700"/>
          <p14:tracePt t="36886" x="4451350" y="3449638"/>
          <p14:tracePt t="37166" x="4451350" y="3459163"/>
          <p14:tracePt t="37174" x="4451350" y="3467100"/>
          <p14:tracePt t="37526" x="4451350" y="3475038"/>
          <p14:tracePt t="37550" x="4451350" y="3492500"/>
          <p14:tracePt t="37566" x="4451350" y="3502025"/>
          <p14:tracePt t="37582" x="4451350" y="3509963"/>
          <p14:tracePt t="37590" x="4451350" y="3527425"/>
          <p14:tracePt t="37606" x="4451350" y="3535363"/>
          <p14:tracePt t="37894" x="4460875" y="3543300"/>
          <p14:tracePt t="39806" x="4460875" y="3552825"/>
          <p14:tracePt t="39814" x="4451350" y="3568700"/>
          <p14:tracePt t="39822" x="4451350" y="3578225"/>
          <p14:tracePt t="39830" x="4435475" y="3611563"/>
          <p14:tracePt t="39838" x="4435475" y="3629025"/>
          <p14:tracePt t="39846" x="4435475" y="3671888"/>
          <p14:tracePt t="39854" x="4435475" y="3697288"/>
          <p14:tracePt t="39862" x="4435475" y="3730625"/>
          <p14:tracePt t="39870" x="4435475" y="3773488"/>
          <p14:tracePt t="39878" x="4425950" y="3816350"/>
          <p14:tracePt t="39886" x="4425950" y="3841750"/>
          <p14:tracePt t="39894" x="4425950" y="3857625"/>
          <p14:tracePt t="39902" x="4418013" y="3892550"/>
          <p14:tracePt t="39910" x="4418013" y="3917950"/>
          <p14:tracePt t="39918" x="4418013" y="3925888"/>
          <p14:tracePt t="39934" x="4418013" y="3935413"/>
          <p14:tracePt t="40030" x="4410075" y="3943350"/>
          <p14:tracePt t="40054" x="4400550" y="3943350"/>
          <p14:tracePt t="40070" x="4392613" y="3935413"/>
          <p14:tracePt t="40110" x="4367213" y="3935413"/>
          <p14:tracePt t="40118" x="4359275" y="3935413"/>
          <p14:tracePt t="40126" x="4306888" y="3960813"/>
          <p14:tracePt t="40134" x="4291013" y="4011613"/>
          <p14:tracePt t="40142" x="4248150" y="4062413"/>
          <p14:tracePt t="40150" x="4205288" y="4121150"/>
          <p14:tracePt t="40158" x="4179888" y="4146550"/>
          <p14:tracePt t="40166" x="4171950" y="4189413"/>
          <p14:tracePt t="40174" x="4146550" y="4232275"/>
          <p14:tracePt t="40182" x="4103688" y="4265613"/>
          <p14:tracePt t="40190" x="4086225" y="4300538"/>
          <p14:tracePt t="40198" x="4078288" y="4316413"/>
          <p14:tracePt t="40206" x="4052888" y="4341813"/>
          <p14:tracePt t="40214" x="4035425" y="4351338"/>
          <p14:tracePt t="40222" x="4010025" y="4359275"/>
          <p14:tracePt t="40230" x="3984625" y="4384675"/>
          <p14:tracePt t="40238" x="3976688" y="4394200"/>
          <p14:tracePt t="40246" x="3933825" y="4402138"/>
          <p14:tracePt t="40254" x="3916363" y="4402138"/>
          <p14:tracePt t="40262" x="3890963" y="4410075"/>
          <p14:tracePt t="40270" x="3883025" y="4410075"/>
          <p14:tracePt t="40278" x="3857625" y="4410075"/>
          <p14:tracePt t="40286" x="3848100" y="4410075"/>
          <p14:tracePt t="40294" x="3814763" y="4410075"/>
          <p14:tracePt t="40302" x="3781425" y="4410075"/>
          <p14:tracePt t="40310" x="3763963" y="4410075"/>
          <p14:tracePt t="40318" x="3738563" y="4410075"/>
          <p14:tracePt t="40326" x="3721100" y="4410075"/>
          <p14:tracePt t="40334" x="3695700" y="4410075"/>
          <p14:tracePt t="40350" x="3662363" y="4394200"/>
          <p14:tracePt t="40358" x="3652838" y="4384675"/>
          <p14:tracePt t="40366" x="3619500" y="4368800"/>
          <p14:tracePt t="40374" x="3568700" y="4351338"/>
          <p14:tracePt t="40382" x="3551238" y="4351338"/>
          <p14:tracePt t="40390" x="3517900" y="4333875"/>
          <p14:tracePt t="40398" x="3457575" y="4325938"/>
          <p14:tracePt t="40406" x="3389313" y="4316413"/>
          <p14:tracePt t="40414" x="3330575" y="4291013"/>
          <p14:tracePt t="40422" x="3228975" y="4291013"/>
          <p14:tracePt t="40430" x="3127375" y="4283075"/>
          <p14:tracePt t="40438" x="3016250" y="4275138"/>
          <p14:tracePt t="40446" x="2897188" y="4249738"/>
          <p14:tracePt t="40454" x="2770188" y="4232275"/>
          <p14:tracePt t="40462" x="2616200" y="4224338"/>
          <p14:tracePt t="40470" x="2471738" y="4224338"/>
          <p14:tracePt t="40478" x="2336800" y="4224338"/>
          <p14:tracePt t="40486" x="2192338" y="4214813"/>
          <p14:tracePt t="40494" x="2065338" y="4189413"/>
          <p14:tracePt t="40502" x="1979613" y="4189413"/>
          <p14:tracePt t="40510" x="1903413" y="4189413"/>
          <p14:tracePt t="40518" x="1878013" y="4181475"/>
          <p14:tracePt t="40526" x="1827213" y="4181475"/>
          <p14:tracePt t="40534" x="1817688" y="4171950"/>
          <p14:tracePt t="40542" x="1792288" y="4171950"/>
          <p14:tracePt t="40550" x="1766888" y="4171950"/>
          <p14:tracePt t="40558" x="1749425" y="4171950"/>
          <p14:tracePt t="40566" x="1716088" y="4171950"/>
          <p14:tracePt t="40574" x="1673225" y="4171950"/>
          <p14:tracePt t="40582" x="1631950" y="4171950"/>
          <p14:tracePt t="40590" x="1606550" y="4171950"/>
          <p14:tracePt t="40598" x="1563688" y="4171950"/>
          <p14:tracePt t="40606" x="1503363" y="4181475"/>
          <p14:tracePt t="40614" x="1470025" y="4189413"/>
          <p14:tracePt t="40622" x="1435100" y="4197350"/>
          <p14:tracePt t="40630" x="1401763" y="4206875"/>
          <p14:tracePt t="40638" x="1368425" y="4224338"/>
          <p14:tracePt t="40646" x="1350963" y="4232275"/>
          <p14:tracePt t="40654" x="1325563" y="4240213"/>
          <p14:tracePt t="40662" x="1308100" y="4249738"/>
          <p14:tracePt t="40670" x="1282700" y="4275138"/>
          <p14:tracePt t="40678" x="1274763" y="4283075"/>
          <p14:tracePt t="40686" x="1249363" y="4291013"/>
          <p14:tracePt t="40694" x="1231900" y="4308475"/>
          <p14:tracePt t="40702" x="1223963" y="4308475"/>
          <p14:tracePt t="40710" x="1214438" y="4316413"/>
          <p14:tracePt t="40718" x="1206500" y="4325938"/>
          <p14:tracePt t="40734" x="1198563" y="4333875"/>
          <p14:tracePt t="40750" x="1198563" y="4341813"/>
          <p14:tracePt t="40766" x="1189038" y="4359275"/>
          <p14:tracePt t="40774" x="1173163" y="4376738"/>
          <p14:tracePt t="40790" x="1173163" y="4384675"/>
          <p14:tracePt t="40798" x="1173163" y="4402138"/>
          <p14:tracePt t="40814" x="1173163" y="4419600"/>
          <p14:tracePt t="40822" x="1173163" y="4435475"/>
          <p14:tracePt t="40830" x="1173163" y="4445000"/>
          <p14:tracePt t="40838" x="1173163" y="4470400"/>
          <p14:tracePt t="40846" x="1173163" y="4503738"/>
          <p14:tracePt t="40854" x="1163638" y="4521200"/>
          <p14:tracePt t="40862" x="1155700" y="4546600"/>
          <p14:tracePt t="40870" x="1155700" y="4564063"/>
          <p14:tracePt t="40878" x="1138238" y="4589463"/>
          <p14:tracePt t="40886" x="1130300" y="4622800"/>
          <p14:tracePt t="40894" x="1130300" y="4640263"/>
          <p14:tracePt t="40902" x="1120775" y="4657725"/>
          <p14:tracePt t="40910" x="1120775" y="4665663"/>
          <p14:tracePt t="40918" x="1120775" y="4673600"/>
          <p14:tracePt t="40934" x="1120775" y="4691063"/>
          <p14:tracePt t="40950" x="1112838" y="4699000"/>
          <p14:tracePt t="40958" x="1104900" y="4699000"/>
          <p14:tracePt t="40974" x="1104900" y="4708525"/>
          <p14:tracePt t="40998" x="1095375" y="4733925"/>
          <p14:tracePt t="41022" x="1095375" y="4741863"/>
          <p14:tracePt t="41030" x="1095375" y="4759325"/>
          <p14:tracePt t="41038" x="1087438" y="4759325"/>
          <p14:tracePt t="41046" x="1087438" y="4767263"/>
          <p14:tracePt t="41054" x="1087438" y="4775200"/>
          <p14:tracePt t="41062" x="1087438" y="4784725"/>
          <p14:tracePt t="41070" x="1087438" y="4802188"/>
          <p14:tracePt t="41078" x="1087438" y="4810125"/>
          <p14:tracePt t="41086" x="1087438" y="4818063"/>
          <p14:tracePt t="41094" x="1087438" y="4827588"/>
          <p14:tracePt t="41102" x="1095375" y="4843463"/>
          <p14:tracePt t="41110" x="1104900" y="4860925"/>
          <p14:tracePt t="41118" x="1112838" y="4878388"/>
          <p14:tracePt t="41126" x="1120775" y="4903788"/>
          <p14:tracePt t="41134" x="1138238" y="4919663"/>
          <p14:tracePt t="41142" x="1147763" y="4937125"/>
          <p14:tracePt t="41150" x="1155700" y="4954588"/>
          <p14:tracePt t="41158" x="1155700" y="4962525"/>
          <p14:tracePt t="41166" x="1198563" y="5005388"/>
          <p14:tracePt t="41174" x="1198563" y="5013325"/>
          <p14:tracePt t="41182" x="1214438" y="5030788"/>
          <p14:tracePt t="41190" x="1231900" y="5056188"/>
          <p14:tracePt t="41198" x="1257300" y="5081588"/>
          <p14:tracePt t="41206" x="1282700" y="5106988"/>
          <p14:tracePt t="41214" x="1317625" y="5132388"/>
          <p14:tracePt t="41222" x="1358900" y="5157788"/>
          <p14:tracePt t="41230" x="1384300" y="5167313"/>
          <p14:tracePt t="41238" x="1427163" y="5183188"/>
          <p14:tracePt t="41246" x="1435100" y="5200650"/>
          <p14:tracePt t="41254" x="1470025" y="5208588"/>
          <p14:tracePt t="41262" x="1503363" y="5226050"/>
          <p14:tracePt t="41270" x="1520825" y="5226050"/>
          <p14:tracePt t="41278" x="1563688" y="5235575"/>
          <p14:tracePt t="41286" x="1606550" y="5235575"/>
          <p14:tracePt t="41294" x="1657350" y="5243513"/>
          <p14:tracePt t="41302" x="1698625" y="5243513"/>
          <p14:tracePt t="41312" x="1733550" y="5251450"/>
          <p14:tracePt t="41318" x="1776413" y="5251450"/>
          <p14:tracePt t="41326" x="1784350" y="5251450"/>
          <p14:tracePt t="41334" x="1817688" y="5251450"/>
          <p14:tracePt t="41342" x="1843088" y="5251450"/>
          <p14:tracePt t="41350" x="1860550" y="5251450"/>
          <p14:tracePt t="41358" x="1893888" y="5251450"/>
          <p14:tracePt t="41366" x="1928813" y="5251450"/>
          <p14:tracePt t="41374" x="1962150" y="5251450"/>
          <p14:tracePt t="41382" x="1979613" y="5235575"/>
          <p14:tracePt t="41390" x="1997075" y="5235575"/>
          <p14:tracePt t="41398" x="2022475" y="5226050"/>
          <p14:tracePt t="41406" x="2055813" y="5226050"/>
          <p14:tracePt t="41414" x="2090738" y="5208588"/>
          <p14:tracePt t="41422" x="2098675" y="5200650"/>
          <p14:tracePt t="41430" x="2124075" y="5192713"/>
          <p14:tracePt t="41438" x="2157413" y="5183188"/>
          <p14:tracePt t="41446" x="2182813" y="5157788"/>
          <p14:tracePt t="41454" x="2200275" y="5149850"/>
          <p14:tracePt t="41462" x="2217738" y="5141913"/>
          <p14:tracePt t="41470" x="2243138" y="5132388"/>
          <p14:tracePt t="41478" x="2276475" y="5116513"/>
          <p14:tracePt t="41486" x="2293938" y="5106988"/>
          <p14:tracePt t="41494" x="2336800" y="5099050"/>
          <p14:tracePt t="41502" x="2387600" y="5064125"/>
          <p14:tracePt t="41510" x="2395538" y="5056188"/>
          <p14:tracePt t="41518" x="2420938" y="5048250"/>
          <p14:tracePt t="41526" x="2438400" y="5030788"/>
          <p14:tracePt t="41534" x="2446338" y="5013325"/>
          <p14:tracePt t="41542" x="2446338" y="5005388"/>
          <p14:tracePt t="41550" x="2455863" y="4987925"/>
          <p14:tracePt t="41558" x="2463800" y="4954588"/>
          <p14:tracePt t="41566" x="2463800" y="4946650"/>
          <p14:tracePt t="41574" x="2463800" y="4919663"/>
          <p14:tracePt t="41582" x="2463800" y="4911725"/>
          <p14:tracePt t="41590" x="2463800" y="4894263"/>
          <p14:tracePt t="41598" x="2463800" y="4860925"/>
          <p14:tracePt t="41614" x="2463800" y="4852988"/>
          <p14:tracePt t="41622" x="2463800" y="4827588"/>
          <p14:tracePt t="41630" x="2463800" y="4818063"/>
          <p14:tracePt t="41638" x="2463800" y="4792663"/>
          <p14:tracePt t="41646" x="2463800" y="4784725"/>
          <p14:tracePt t="41654" x="2463800" y="4759325"/>
          <p14:tracePt t="41662" x="2455863" y="4741863"/>
          <p14:tracePt t="41670" x="2438400" y="4724400"/>
          <p14:tracePt t="41678" x="2405063" y="4699000"/>
          <p14:tracePt t="41686" x="2387600" y="4691063"/>
          <p14:tracePt t="41694" x="2362200" y="4683125"/>
          <p14:tracePt t="41702" x="2319338" y="4665663"/>
          <p14:tracePt t="41710" x="2286000" y="4657725"/>
          <p14:tracePt t="41718" x="2251075" y="4657725"/>
          <p14:tracePt t="41726" x="2208213" y="4648200"/>
          <p14:tracePt t="41734" x="2149475" y="4648200"/>
          <p14:tracePt t="41742" x="2106613" y="4648200"/>
          <p14:tracePt t="41750" x="2065338" y="4648200"/>
          <p14:tracePt t="41758" x="2022475" y="4648200"/>
          <p14:tracePt t="41766" x="1987550" y="4648200"/>
          <p14:tracePt t="41774" x="1928813" y="4673600"/>
          <p14:tracePt t="41782" x="1885950" y="4691063"/>
          <p14:tracePt t="41790" x="1843088" y="4716463"/>
          <p14:tracePt t="41798" x="1835150" y="4724400"/>
          <p14:tracePt t="41806" x="1827213" y="4741863"/>
          <p14:tracePt t="41814" x="1801813" y="4775200"/>
          <p14:tracePt t="41822" x="1792288" y="4792663"/>
          <p14:tracePt t="41830" x="1792288" y="4802188"/>
          <p14:tracePt t="41838" x="1792288" y="4818063"/>
          <p14:tracePt t="41846" x="1801813" y="4843463"/>
          <p14:tracePt t="41862" x="1809750" y="4860925"/>
          <p14:tracePt t="41870" x="1827213" y="4878388"/>
          <p14:tracePt t="41878" x="1835150" y="4878388"/>
          <p14:tracePt t="41886" x="1843088" y="4894263"/>
          <p14:tracePt t="41894" x="1878013" y="4903788"/>
          <p14:tracePt t="41902" x="1885950" y="4903788"/>
          <p14:tracePt t="41910" x="1893888" y="4903788"/>
          <p14:tracePt t="41966" x="1911350" y="4903788"/>
          <p14:tracePt t="41974" x="1920875" y="4903788"/>
          <p14:tracePt t="41982" x="1928813" y="4903788"/>
          <p14:tracePt t="41990" x="1946275" y="4903788"/>
          <p14:tracePt t="41998" x="1954213" y="4903788"/>
          <p14:tracePt t="42006" x="1971675" y="4903788"/>
          <p14:tracePt t="42014" x="1987550" y="4903788"/>
          <p14:tracePt t="42022" x="1997075" y="4903788"/>
          <p14:tracePt t="42030" x="2030413" y="4929188"/>
          <p14:tracePt t="42038" x="2106613" y="4946650"/>
          <p14:tracePt t="42046" x="2149475" y="4946650"/>
          <p14:tracePt t="42054" x="2200275" y="4962525"/>
          <p14:tracePt t="42066" x="2276475" y="4987925"/>
          <p14:tracePt t="42070" x="2301875" y="4987925"/>
          <p14:tracePt t="42078" x="2362200" y="4997450"/>
          <p14:tracePt t="42086" x="2395538" y="5005388"/>
          <p14:tracePt t="42094" x="2438400" y="5013325"/>
          <p14:tracePt t="42102" x="2489200" y="5038725"/>
          <p14:tracePt t="42118" x="2506663" y="5048250"/>
          <p14:tracePt t="42126" x="2532063" y="5048250"/>
          <p14:tracePt t="42142" x="2565400" y="5056188"/>
          <p14:tracePt t="42150" x="2574925" y="5056188"/>
          <p14:tracePt t="42158" x="2590800" y="5056188"/>
          <p14:tracePt t="42166" x="2608263" y="5056188"/>
          <p14:tracePt t="42174" x="2625725" y="5056188"/>
          <p14:tracePt t="42182" x="2668588" y="5056188"/>
          <p14:tracePt t="42190" x="2709863" y="5056188"/>
          <p14:tracePt t="42198" x="2760663" y="5056188"/>
          <p14:tracePt t="42206" x="2811463" y="5056188"/>
          <p14:tracePt t="42214" x="2914650" y="5056188"/>
          <p14:tracePt t="42222" x="3016250" y="5056188"/>
          <p14:tracePt t="42230" x="3084513" y="5056188"/>
          <p14:tracePt t="42238" x="3168650" y="5056188"/>
          <p14:tracePt t="42246" x="3254375" y="5056188"/>
          <p14:tracePt t="42254" x="3330575" y="5056188"/>
          <p14:tracePt t="42262" x="3381375" y="5056188"/>
          <p14:tracePt t="42270" x="3432175" y="5056188"/>
          <p14:tracePt t="42278" x="3475038" y="5056188"/>
          <p14:tracePt t="42286" x="3500438" y="5056188"/>
          <p14:tracePt t="42294" x="3533775" y="5056188"/>
          <p14:tracePt t="42302" x="3568700" y="5056188"/>
          <p14:tracePt t="42310" x="3602038" y="5056188"/>
          <p14:tracePt t="42318" x="3644900" y="5056188"/>
          <p14:tracePt t="42326" x="3670300" y="5056188"/>
          <p14:tracePt t="42334" x="3703638" y="5056188"/>
          <p14:tracePt t="42342" x="3729038" y="5056188"/>
          <p14:tracePt t="42350" x="3763963" y="5048250"/>
          <p14:tracePt t="42358" x="3771900" y="5038725"/>
          <p14:tracePt t="42366" x="3806825" y="5038725"/>
          <p14:tracePt t="42374" x="3832225" y="5038725"/>
          <p14:tracePt t="42382" x="3865563" y="5030788"/>
          <p14:tracePt t="42390" x="3873500" y="5030788"/>
          <p14:tracePt t="42398" x="3900488" y="5030788"/>
          <p14:tracePt t="42406" x="3916363" y="5022850"/>
          <p14:tracePt t="42446" x="3916363" y="5013325"/>
          <p14:tracePt t="42454" x="3925888" y="5013325"/>
          <p14:tracePt t="42478" x="3925888" y="5005388"/>
          <p14:tracePt t="42486" x="3925888" y="4997450"/>
          <p14:tracePt t="42494" x="3925888" y="4987925"/>
          <p14:tracePt t="42502" x="3925888" y="4979988"/>
          <p14:tracePt t="42510" x="3925888" y="4962525"/>
          <p14:tracePt t="42518" x="3925888" y="4954588"/>
          <p14:tracePt t="42526" x="3925888" y="4946650"/>
          <p14:tracePt t="42534" x="3925888" y="4937125"/>
          <p14:tracePt t="42542" x="3925888" y="4911725"/>
          <p14:tracePt t="42550" x="3925888" y="4903788"/>
          <p14:tracePt t="42558" x="3925888" y="4894263"/>
          <p14:tracePt t="42566" x="3925888" y="4878388"/>
          <p14:tracePt t="42574" x="3925888" y="4868863"/>
          <p14:tracePt t="42590" x="3925888" y="4843463"/>
          <p14:tracePt t="42598" x="3916363" y="4835525"/>
          <p14:tracePt t="42606" x="3900488" y="4835525"/>
          <p14:tracePt t="42622" x="3865563" y="4818063"/>
          <p14:tracePt t="42630" x="3865563" y="4810125"/>
          <p14:tracePt t="42646" x="3857625" y="4810125"/>
          <p14:tracePt t="42654" x="3840163" y="4802188"/>
          <p14:tracePt t="42670" x="3832225" y="4802188"/>
          <p14:tracePt t="42678" x="3806825" y="4792663"/>
          <p14:tracePt t="42694" x="3797300" y="4784725"/>
          <p14:tracePt t="42702" x="3789363" y="4775200"/>
          <p14:tracePt t="42710" x="3771900" y="4767263"/>
          <p14:tracePt t="42718" x="3746500" y="4767263"/>
          <p14:tracePt t="42726" x="3729038" y="4759325"/>
          <p14:tracePt t="42742" x="3695700" y="4759325"/>
          <p14:tracePt t="42750" x="3662363" y="4749800"/>
          <p14:tracePt t="42758" x="3652838" y="4749800"/>
          <p14:tracePt t="42766" x="3619500" y="4749800"/>
          <p14:tracePt t="42774" x="3576638" y="4741863"/>
          <p14:tracePt t="42782" x="3559175" y="4741863"/>
          <p14:tracePt t="42790" x="3525838" y="4733925"/>
          <p14:tracePt t="42798" x="3482975" y="4733925"/>
          <p14:tracePt t="42806" x="3424238" y="4716463"/>
          <p14:tracePt t="42814" x="3363913" y="4708525"/>
          <p14:tracePt t="42822" x="3348038" y="4708525"/>
          <p14:tracePt t="42830" x="3297238" y="4683125"/>
          <p14:tracePt t="42838" x="3262313" y="4683125"/>
          <p14:tracePt t="42846" x="3236913" y="4683125"/>
          <p14:tracePt t="42854" x="3219450" y="4683125"/>
          <p14:tracePt t="42862" x="3194050" y="4673600"/>
          <p14:tracePt t="42870" x="3186113" y="4673600"/>
          <p14:tracePt t="42878" x="3160713" y="4673600"/>
          <p14:tracePt t="42886" x="3152775" y="4673600"/>
          <p14:tracePt t="42902" x="3127375" y="4673600"/>
          <p14:tracePt t="42910" x="3109913" y="4673600"/>
          <p14:tracePt t="42918" x="3092450" y="4673600"/>
          <p14:tracePt t="42926" x="3074988" y="4673600"/>
          <p14:tracePt t="42934" x="3059113" y="4673600"/>
          <p14:tracePt t="42942" x="3041650" y="4673600"/>
          <p14:tracePt t="42950" x="3016250" y="4673600"/>
          <p14:tracePt t="42958" x="2990850" y="4673600"/>
          <p14:tracePt t="42966" x="2982913" y="4673600"/>
          <p14:tracePt t="42974" x="2965450" y="4673600"/>
          <p14:tracePt t="42982" x="2930525" y="4683125"/>
          <p14:tracePt t="42990" x="2930525" y="4691063"/>
          <p14:tracePt t="42998" x="2897188" y="4699000"/>
          <p14:tracePt t="43006" x="2889250" y="4708525"/>
          <p14:tracePt t="43014" x="2863850" y="4716463"/>
          <p14:tracePt t="43022" x="2854325" y="4724400"/>
          <p14:tracePt t="43030" x="2838450" y="4733925"/>
          <p14:tracePt t="43038" x="2828925" y="4741863"/>
          <p14:tracePt t="43046" x="2811463" y="4741863"/>
          <p14:tracePt t="43054" x="2803525" y="4759325"/>
          <p14:tracePt t="43062" x="2786063" y="4767263"/>
          <p14:tracePt t="43070" x="2770188" y="4775200"/>
          <p14:tracePt t="43078" x="2744788" y="4802188"/>
          <p14:tracePt t="43086" x="2735263" y="4810125"/>
          <p14:tracePt t="43094" x="2719388" y="4827588"/>
          <p14:tracePt t="43102" x="2709863" y="4835525"/>
          <p14:tracePt t="43110" x="2684463" y="4852988"/>
          <p14:tracePt t="43118" x="2676525" y="4868863"/>
          <p14:tracePt t="43126" x="2668588" y="4868863"/>
          <p14:tracePt t="43134" x="2651125" y="4886325"/>
          <p14:tracePt t="43142" x="2651125" y="4894263"/>
          <p14:tracePt t="43150" x="2641600" y="4903788"/>
          <p14:tracePt t="43158" x="2633663" y="4911725"/>
          <p14:tracePt t="43166" x="2625725" y="4919663"/>
          <p14:tracePt t="43182" x="2616200" y="4937125"/>
          <p14:tracePt t="43198" x="2608263" y="4954588"/>
          <p14:tracePt t="43214" x="2608263" y="4962525"/>
          <p14:tracePt t="43222" x="2600325" y="4972050"/>
          <p14:tracePt t="43230" x="2600325" y="4979988"/>
          <p14:tracePt t="43238" x="2600325" y="4987925"/>
          <p14:tracePt t="43246" x="2600325" y="4997450"/>
          <p14:tracePt t="43254" x="2600325" y="5005388"/>
          <p14:tracePt t="43262" x="2600325" y="5030788"/>
          <p14:tracePt t="43270" x="2600325" y="5038725"/>
          <p14:tracePt t="43278" x="2600325" y="5056188"/>
          <p14:tracePt t="43286" x="2600325" y="5073650"/>
          <p14:tracePt t="43302" x="2600325" y="5091113"/>
          <p14:tracePt t="43310" x="2600325" y="5106988"/>
          <p14:tracePt t="43318" x="2625725" y="5116513"/>
          <p14:tracePt t="43326" x="2633663" y="5116513"/>
          <p14:tracePt t="43334" x="2633663" y="5132388"/>
          <p14:tracePt t="43342" x="2651125" y="5149850"/>
          <p14:tracePt t="43350" x="2668588" y="5149850"/>
          <p14:tracePt t="43358" x="2676525" y="5149850"/>
          <p14:tracePt t="43373" x="2693988" y="5149850"/>
          <p14:tracePt t="43374" x="2701925" y="5149850"/>
          <p14:tracePt t="43382" x="2735263" y="5157788"/>
          <p14:tracePt t="43390" x="2760663" y="5167313"/>
          <p14:tracePt t="43398" x="2795588" y="5167313"/>
          <p14:tracePt t="43406" x="2803525" y="5175250"/>
          <p14:tracePt t="43414" x="2846388" y="5175250"/>
          <p14:tracePt t="43422" x="2879725" y="5175250"/>
          <p14:tracePt t="43430" x="2914650" y="5183188"/>
          <p14:tracePt t="43438" x="2940050" y="5192713"/>
          <p14:tracePt t="43446" x="2965450" y="5192713"/>
          <p14:tracePt t="43454" x="3016250" y="5208588"/>
          <p14:tracePt t="43462" x="3041650" y="5208588"/>
          <p14:tracePt t="43470" x="3084513" y="5208588"/>
          <p14:tracePt t="43478" x="3135313" y="5208588"/>
          <p14:tracePt t="43486" x="3160713" y="5218113"/>
          <p14:tracePt t="43494" x="3219450" y="5226050"/>
          <p14:tracePt t="43502" x="3254375" y="5226050"/>
          <p14:tracePt t="43510" x="3279775" y="5226050"/>
          <p14:tracePt t="43518" x="3348038" y="5226050"/>
          <p14:tracePt t="43526" x="3389313" y="5226050"/>
          <p14:tracePt t="43534" x="3457575" y="5235575"/>
          <p14:tracePt t="43542" x="3500438" y="5235575"/>
          <p14:tracePt t="43550" x="3533775" y="5235575"/>
          <p14:tracePt t="43558" x="3576638" y="5235575"/>
          <p14:tracePt t="43566" x="3611563" y="5235575"/>
          <p14:tracePt t="43574" x="3627438" y="5235575"/>
          <p14:tracePt t="43582" x="3652838" y="5235575"/>
          <p14:tracePt t="43590" x="3670300" y="5235575"/>
          <p14:tracePt t="43598" x="3695700" y="5235575"/>
          <p14:tracePt t="43606" x="3738563" y="5235575"/>
          <p14:tracePt t="43622" x="3763963" y="5235575"/>
          <p14:tracePt t="43646" x="3781425" y="5235575"/>
          <p14:tracePt t="43670" x="3806825" y="5235575"/>
          <p14:tracePt t="43678" x="3814763" y="5235575"/>
          <p14:tracePt t="43686" x="3840163" y="5235575"/>
          <p14:tracePt t="43694" x="3848100" y="5235575"/>
          <p14:tracePt t="43710" x="3873500" y="5218113"/>
          <p14:tracePt t="43726" x="3900488" y="5200650"/>
          <p14:tracePt t="43734" x="3916363" y="5192713"/>
          <p14:tracePt t="43742" x="3925888" y="5175250"/>
          <p14:tracePt t="43750" x="3933825" y="5167313"/>
          <p14:tracePt t="43758" x="3951288" y="5141913"/>
          <p14:tracePt t="43782" x="3951288" y="5124450"/>
          <p14:tracePt t="43790" x="3951288" y="5116513"/>
          <p14:tracePt t="43798" x="3951288" y="5099050"/>
          <p14:tracePt t="43806" x="3951288" y="5081588"/>
          <p14:tracePt t="43822" x="3951288" y="5048250"/>
          <p14:tracePt t="43830" x="3951288" y="5038725"/>
          <p14:tracePt t="43838" x="3951288" y="5022850"/>
          <p14:tracePt t="43846" x="3951288" y="5005388"/>
          <p14:tracePt t="43854" x="3941763" y="4979988"/>
          <p14:tracePt t="43862" x="3933825" y="4972050"/>
          <p14:tracePt t="43870" x="3908425" y="4937125"/>
          <p14:tracePt t="43886" x="3900488" y="4911725"/>
          <p14:tracePt t="43894" x="3873500" y="4894263"/>
          <p14:tracePt t="43902" x="3857625" y="4886325"/>
          <p14:tracePt t="43910" x="3832225" y="4878388"/>
          <p14:tracePt t="43918" x="3814763" y="4860925"/>
          <p14:tracePt t="43926" x="3797300" y="4852988"/>
          <p14:tracePt t="43934" x="3771900" y="4843463"/>
          <p14:tracePt t="43942" x="3729038" y="4827588"/>
          <p14:tracePt t="43950" x="3703638" y="4810125"/>
          <p14:tracePt t="43958" x="3670300" y="4802188"/>
          <p14:tracePt t="43966" x="3652838" y="4802188"/>
          <p14:tracePt t="43974" x="3627438" y="4792663"/>
          <p14:tracePt t="43982" x="3611563" y="4775200"/>
          <p14:tracePt t="43990" x="3586163" y="4775200"/>
          <p14:tracePt t="43998" x="3559175" y="4767263"/>
          <p14:tracePt t="44006" x="3508375" y="4733925"/>
          <p14:tracePt t="44014" x="3457575" y="4724400"/>
          <p14:tracePt t="44022" x="3414713" y="4716463"/>
          <p14:tracePt t="44030" x="3338513" y="4691063"/>
          <p14:tracePt t="44038" x="3305175" y="4691063"/>
          <p14:tracePt t="44046" x="3244850" y="4683125"/>
          <p14:tracePt t="44060" x="3194050" y="4683125"/>
          <p14:tracePt t="44062" x="3160713" y="4673600"/>
          <p14:tracePt t="44070" x="3117850" y="4673600"/>
          <p14:tracePt t="44078" x="3092450" y="4673600"/>
          <p14:tracePt t="44086" x="3049588" y="4673600"/>
          <p14:tracePt t="44094" x="3016250" y="4673600"/>
          <p14:tracePt t="44102" x="2998788" y="4673600"/>
          <p14:tracePt t="44110" x="2973388" y="4673600"/>
          <p14:tracePt t="44118" x="2930525" y="4673600"/>
          <p14:tracePt t="44126" x="2897188" y="4673600"/>
          <p14:tracePt t="44134" x="2871788" y="4673600"/>
          <p14:tracePt t="44142" x="2846388" y="4673600"/>
          <p14:tracePt t="44150" x="2803525" y="4683125"/>
          <p14:tracePt t="44158" x="2778125" y="4691063"/>
          <p14:tracePt t="44166" x="2752725" y="4699000"/>
          <p14:tracePt t="44174" x="2709863" y="4733925"/>
          <p14:tracePt t="44182" x="2693988" y="4741863"/>
          <p14:tracePt t="44190" x="2684463" y="4741863"/>
          <p14:tracePt t="44198" x="2651125" y="4749800"/>
          <p14:tracePt t="44206" x="2633663" y="4767263"/>
          <p14:tracePt t="44214" x="2616200" y="4784725"/>
          <p14:tracePt t="44222" x="2600325" y="4792663"/>
          <p14:tracePt t="44230" x="2582863" y="4802188"/>
          <p14:tracePt t="44238" x="2565400" y="4827588"/>
          <p14:tracePt t="44246" x="2549525" y="4835525"/>
          <p14:tracePt t="44254" x="2540000" y="4852988"/>
          <p14:tracePt t="44262" x="2532063" y="4878388"/>
          <p14:tracePt t="44270" x="2524125" y="4886325"/>
          <p14:tracePt t="44278" x="2489200" y="4919663"/>
          <p14:tracePt t="44286" x="2471738" y="4937125"/>
          <p14:tracePt t="44294" x="2446338" y="4972050"/>
          <p14:tracePt t="44302" x="2430463" y="4987925"/>
          <p14:tracePt t="44310" x="2405063" y="5022850"/>
          <p14:tracePt t="44318" x="2395538" y="5048250"/>
          <p14:tracePt t="44326" x="2379663" y="5073650"/>
          <p14:tracePt t="44334" x="2379663" y="5081588"/>
          <p14:tracePt t="44342" x="2379663" y="5116513"/>
          <p14:tracePt t="44350" x="2379663" y="5132388"/>
          <p14:tracePt t="44358" x="2379663" y="5149850"/>
          <p14:tracePt t="44366" x="2387600" y="5167313"/>
          <p14:tracePt t="44374" x="2420938" y="5200650"/>
          <p14:tracePt t="44382" x="2463800" y="5218113"/>
          <p14:tracePt t="44390" x="2471738" y="5226050"/>
          <p14:tracePt t="44398" x="2497138" y="5243513"/>
          <p14:tracePt t="44406" x="2506663" y="5251450"/>
          <p14:tracePt t="44414" x="2524125" y="5260975"/>
          <p14:tracePt t="44422" x="2540000" y="5268913"/>
          <p14:tracePt t="44430" x="2549525" y="5268913"/>
          <p14:tracePt t="44438" x="2574925" y="5276850"/>
          <p14:tracePt t="44446" x="2600325" y="5294313"/>
          <p14:tracePt t="44454" x="2625725" y="5294313"/>
          <p14:tracePt t="44462" x="2693988" y="5327650"/>
          <p14:tracePt t="44470" x="2760663" y="5337175"/>
          <p14:tracePt t="44478" x="2820988" y="5345113"/>
          <p14:tracePt t="44486" x="2905125" y="5353050"/>
          <p14:tracePt t="44494" x="2965450" y="5353050"/>
          <p14:tracePt t="44502" x="3049588" y="5353050"/>
          <p14:tracePt t="44510" x="3127375" y="5380038"/>
          <p14:tracePt t="44518" x="3168650" y="5387975"/>
          <p14:tracePt t="44526" x="3194050" y="5387975"/>
          <p14:tracePt t="44534" x="3244850" y="5387975"/>
          <p14:tracePt t="44542" x="3297238" y="5395913"/>
          <p14:tracePt t="44550" x="3305175" y="5395913"/>
          <p14:tracePt t="44558" x="3338513" y="5395913"/>
          <p14:tracePt t="44566" x="3363913" y="5395913"/>
          <p14:tracePt t="44574" x="3406775" y="5395913"/>
          <p14:tracePt t="44582" x="3414713" y="5395913"/>
          <p14:tracePt t="44590" x="3424238" y="5395913"/>
          <p14:tracePt t="44598" x="3467100" y="5387975"/>
          <p14:tracePt t="44606" x="3475038" y="5380038"/>
          <p14:tracePt t="44614" x="3492500" y="5370513"/>
          <p14:tracePt t="44622" x="3517900" y="5362575"/>
          <p14:tracePt t="44630" x="3543300" y="5353050"/>
          <p14:tracePt t="44638" x="3594100" y="5327650"/>
          <p14:tracePt t="44646" x="3619500" y="5319713"/>
          <p14:tracePt t="44654" x="3627438" y="5319713"/>
          <p14:tracePt t="44662" x="3678238" y="5311775"/>
          <p14:tracePt t="44670" x="3721100" y="5294313"/>
          <p14:tracePt t="44678" x="3763963" y="5268913"/>
          <p14:tracePt t="44686" x="3797300" y="5243513"/>
          <p14:tracePt t="44702" x="3832225" y="5226050"/>
          <p14:tracePt t="44710" x="3840163" y="5218113"/>
          <p14:tracePt t="44718" x="3848100" y="5208588"/>
          <p14:tracePt t="44726" x="3848100" y="5183188"/>
          <p14:tracePt t="44734" x="3873500" y="5167313"/>
          <p14:tracePt t="44750" x="3890963" y="5124450"/>
          <p14:tracePt t="44758" x="3890963" y="5106988"/>
          <p14:tracePt t="44766" x="3900488" y="5091113"/>
          <p14:tracePt t="44774" x="3916363" y="5064125"/>
          <p14:tracePt t="44782" x="3916363" y="5048250"/>
          <p14:tracePt t="44790" x="3933825" y="5005388"/>
          <p14:tracePt t="44798" x="3951288" y="4979988"/>
          <p14:tracePt t="44806" x="3959225" y="4946650"/>
          <p14:tracePt t="44814" x="3967163" y="4937125"/>
          <p14:tracePt t="44822" x="3992563" y="4886325"/>
          <p14:tracePt t="44830" x="4002088" y="4878388"/>
          <p14:tracePt t="44838" x="4002088" y="4860925"/>
          <p14:tracePt t="44846" x="4002088" y="4843463"/>
          <p14:tracePt t="44854" x="4002088" y="4827588"/>
          <p14:tracePt t="44862" x="4002088" y="4810125"/>
          <p14:tracePt t="44870" x="4002088" y="4792663"/>
          <p14:tracePt t="44878" x="3984625" y="4767263"/>
          <p14:tracePt t="44886" x="3959225" y="4741863"/>
          <p14:tracePt t="44894" x="3890963" y="4699000"/>
          <p14:tracePt t="44902" x="3857625" y="4683125"/>
          <p14:tracePt t="44910" x="3797300" y="4648200"/>
          <p14:tracePt t="44918" x="3763963" y="4640263"/>
          <p14:tracePt t="44926" x="3703638" y="4622800"/>
          <p14:tracePt t="44934" x="3652838" y="4589463"/>
          <p14:tracePt t="44942" x="3594100" y="4589463"/>
          <p14:tracePt t="44950" x="3551238" y="4572000"/>
          <p14:tracePt t="44958" x="3482975" y="4546600"/>
          <p14:tracePt t="44966" x="3467100" y="4546600"/>
          <p14:tracePt t="44974" x="3424238" y="4546600"/>
          <p14:tracePt t="44982" x="3389313" y="4538663"/>
          <p14:tracePt t="44990" x="3330575" y="4521200"/>
          <p14:tracePt t="44998" x="3305175" y="4521200"/>
          <p14:tracePt t="45006" x="3287713" y="4521200"/>
          <p14:tracePt t="45014" x="3254375" y="4521200"/>
          <p14:tracePt t="45022" x="3203575" y="4503738"/>
          <p14:tracePt t="45030" x="3143250" y="4495800"/>
          <p14:tracePt t="45038" x="3117850" y="4495800"/>
          <p14:tracePt t="45046" x="3074988" y="4486275"/>
          <p14:tracePt t="45054" x="3024188" y="4486275"/>
          <p14:tracePt t="45062" x="2998788" y="4486275"/>
          <p14:tracePt t="45070" x="2955925" y="4486275"/>
          <p14:tracePt t="45078" x="2914650" y="4486275"/>
          <p14:tracePt t="45086" x="2889250" y="4486275"/>
          <p14:tracePt t="45094" x="2863850" y="4486275"/>
          <p14:tracePt t="45102" x="2811463" y="4486275"/>
          <p14:tracePt t="45110" x="2786063" y="4486275"/>
          <p14:tracePt t="45118" x="2752725" y="4486275"/>
          <p14:tracePt t="45126" x="2735263" y="4495800"/>
          <p14:tracePt t="45134" x="2701925" y="4513263"/>
          <p14:tracePt t="45142" x="2668588" y="4521200"/>
          <p14:tracePt t="45150" x="2641600" y="4538663"/>
          <p14:tracePt t="45158" x="2616200" y="4554538"/>
          <p14:tracePt t="45166" x="2582863" y="4572000"/>
          <p14:tracePt t="45174" x="2557463" y="4597400"/>
          <p14:tracePt t="45182" x="2532063" y="4614863"/>
          <p14:tracePt t="45190" x="2524125" y="4630738"/>
          <p14:tracePt t="45198" x="2497138" y="4657725"/>
          <p14:tracePt t="45206" x="2489200" y="4691063"/>
          <p14:tracePt t="45214" x="2481263" y="4733925"/>
          <p14:tracePt t="45222" x="2481263" y="4749800"/>
          <p14:tracePt t="45230" x="2463800" y="4784725"/>
          <p14:tracePt t="45238" x="2463800" y="4818063"/>
          <p14:tracePt t="45246" x="2463800" y="4835525"/>
          <p14:tracePt t="45254" x="2463800" y="4868863"/>
          <p14:tracePt t="45262" x="2463800" y="4903788"/>
          <p14:tracePt t="45270" x="2463800" y="4911725"/>
          <p14:tracePt t="45278" x="2463800" y="4929188"/>
          <p14:tracePt t="45286" x="2463800" y="4946650"/>
          <p14:tracePt t="45294" x="2471738" y="4962525"/>
          <p14:tracePt t="45302" x="2471738" y="4987925"/>
          <p14:tracePt t="45310" x="2497138" y="5013325"/>
          <p14:tracePt t="45318" x="2506663" y="5022850"/>
          <p14:tracePt t="45326" x="2524125" y="5022850"/>
          <p14:tracePt t="45334" x="2540000" y="5048250"/>
          <p14:tracePt t="45342" x="2582863" y="5064125"/>
          <p14:tracePt t="45350" x="2608263" y="5073650"/>
          <p14:tracePt t="45358" x="2659063" y="5099050"/>
          <p14:tracePt t="45366" x="2719388" y="5106988"/>
          <p14:tracePt t="45374" x="2803525" y="5116513"/>
          <p14:tracePt t="45382" x="2879725" y="5124450"/>
          <p14:tracePt t="45390" x="2965450" y="5124450"/>
          <p14:tracePt t="45398" x="3033713" y="5124450"/>
          <p14:tracePt t="45406" x="3135313" y="5124450"/>
          <p14:tracePt t="45414" x="3236913" y="5124450"/>
          <p14:tracePt t="45422" x="3287713" y="5124450"/>
          <p14:tracePt t="45430" x="3322638" y="5124450"/>
          <p14:tracePt t="45438" x="3363913" y="5124450"/>
          <p14:tracePt t="45446" x="3398838" y="5124450"/>
          <p14:tracePt t="45454" x="3441700" y="5124450"/>
          <p14:tracePt t="45462" x="3467100" y="5124450"/>
          <p14:tracePt t="45470" x="3492500" y="5099050"/>
          <p14:tracePt t="45478" x="3508375" y="5091113"/>
          <p14:tracePt t="45486" x="3559175" y="5064125"/>
          <p14:tracePt t="45494" x="3602038" y="5048250"/>
          <p14:tracePt t="45502" x="3636963" y="5038725"/>
          <p14:tracePt t="45510" x="3687763" y="5022850"/>
          <p14:tracePt t="45518" x="3729038" y="5013325"/>
          <p14:tracePt t="45526" x="3763963" y="5005388"/>
          <p14:tracePt t="45534" x="3797300" y="4997450"/>
          <p14:tracePt t="45542" x="3814763" y="4997450"/>
          <p14:tracePt t="45550" x="3840163" y="4997450"/>
          <p14:tracePt t="45558" x="3848100" y="4997450"/>
          <p14:tracePt t="45566" x="3857625" y="4987925"/>
          <p14:tracePt t="45574" x="3865563" y="4979988"/>
          <p14:tracePt t="45622" x="3883025" y="4979988"/>
          <p14:tracePt t="45638" x="3900488" y="4979988"/>
          <p14:tracePt t="45646" x="3916363" y="4972050"/>
          <p14:tracePt t="45654" x="3933825" y="4962525"/>
          <p14:tracePt t="45662" x="3959225" y="4946650"/>
          <p14:tracePt t="45686" x="3967163" y="4937125"/>
          <p14:tracePt t="45694" x="3976688" y="4937125"/>
          <p14:tracePt t="45822" x="3984625" y="4937125"/>
          <p14:tracePt t="45910" x="3992563" y="4937125"/>
          <p14:tracePt t="45918" x="4002088" y="4937125"/>
          <p14:tracePt t="45926" x="4010025" y="4929188"/>
          <p14:tracePt t="45950" x="4017963" y="4919663"/>
          <p14:tracePt t="46030" x="4017963" y="4946650"/>
          <p14:tracePt t="46038" x="4017963" y="4954588"/>
          <p14:tracePt t="46046" x="4017963" y="4987925"/>
          <p14:tracePt t="46055" x="4035425" y="5030788"/>
          <p14:tracePt t="46062" x="4044950" y="5038725"/>
          <p14:tracePt t="46070" x="4052888" y="5048250"/>
          <p14:tracePt t="46126" x="4060825" y="5048250"/>
          <p14:tracePt t="46134" x="4078288" y="5048250"/>
          <p14:tracePt t="46142" x="4086225" y="5038725"/>
          <p14:tracePt t="46150" x="4086225" y="5030788"/>
          <p14:tracePt t="46158" x="4095750" y="5022850"/>
          <p14:tracePt t="46174" x="4103688" y="5013325"/>
          <p14:tracePt t="46182" x="4103688" y="5005388"/>
          <p14:tracePt t="46278" x="4103688" y="4997450"/>
          <p14:tracePt t="46462" x="4111625" y="4997450"/>
          <p14:tracePt t="48678" x="4070350" y="4979988"/>
          <p14:tracePt t="48686" x="4052888" y="4903788"/>
          <p14:tracePt t="48694" x="3959225" y="4835525"/>
          <p14:tracePt t="48702" x="3890963" y="4767263"/>
          <p14:tracePt t="48710" x="3822700" y="4665663"/>
          <p14:tracePt t="48718" x="3695700" y="4546600"/>
          <p14:tracePt t="48726" x="3619500" y="4470400"/>
          <p14:tracePt t="48734" x="3492500" y="4359275"/>
          <p14:tracePt t="48742" x="3389313" y="4232275"/>
          <p14:tracePt t="48750" x="3297238" y="4121150"/>
          <p14:tracePt t="48758" x="3143250" y="3960813"/>
          <p14:tracePt t="48766" x="3016250" y="3798888"/>
          <p14:tracePt t="48774" x="2820988" y="3611563"/>
          <p14:tracePt t="48782" x="2608263" y="3408363"/>
          <p14:tracePt t="48790" x="2344738" y="3238500"/>
          <p14:tracePt t="48798" x="2073275" y="3000375"/>
          <p14:tracePt t="48806" x="1827213" y="2787650"/>
          <p14:tracePt t="48814" x="1512888" y="2582863"/>
          <p14:tracePt t="48822" x="1249363" y="2371725"/>
          <p14:tracePt t="48830" x="900113" y="2141538"/>
          <p14:tracePt t="48838" x="722313" y="2005013"/>
          <p14:tracePt t="48846" x="450850" y="1793875"/>
          <p14:tracePt t="48854" x="263525" y="1530350"/>
          <p14:tracePt t="48862" x="50800" y="12827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Estrutura básica de uma </a:t>
            </a:r>
            <a:r>
              <a:rPr lang="pt-BR" sz="3200" b="1"/>
              <a:t>classe em Java</a:t>
            </a:r>
            <a:endParaRPr lang="pt-BR" sz="3200" b="1" dirty="0"/>
          </a:p>
        </p:txBody>
      </p:sp>
      <p:sp>
        <p:nvSpPr>
          <p:cNvPr id="10" name="Espaço Reservado para Número de Slide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AFDB225-64CD-4E88-AA5D-36749D35507E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263172" name="Text Box 4"/>
          <p:cNvSpPr txBox="1">
            <a:spLocks noChangeArrowheads="1"/>
          </p:cNvSpPr>
          <p:nvPr/>
        </p:nvSpPr>
        <p:spPr bwMode="auto">
          <a:xfrm>
            <a:off x="1007434" y="1967638"/>
            <a:ext cx="5088565" cy="2816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ourier New" pitchFamily="49" charset="0"/>
              </a:rPr>
              <a:t>public class </a:t>
            </a:r>
            <a:r>
              <a:rPr lang="en-US" sz="2400" noProof="1">
                <a:latin typeface="Courier New" pitchFamily="49" charset="0"/>
              </a:rPr>
              <a:t>NomeDaClasse</a:t>
            </a:r>
            <a:r>
              <a:rPr lang="en-US" sz="2400" dirty="0">
                <a:latin typeface="Courier New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itchFamily="49" charset="0"/>
              </a:rPr>
              <a:t>    //</a:t>
            </a:r>
            <a:r>
              <a:rPr lang="en-US" sz="2400" dirty="0" err="1">
                <a:latin typeface="Courier New" pitchFamily="49" charset="0"/>
              </a:rPr>
              <a:t>atributos</a:t>
            </a:r>
            <a:endParaRPr lang="en-US" sz="2400" dirty="0">
              <a:latin typeface="Courier New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itchFamily="49" charset="0"/>
              </a:rPr>
              <a:t>    //c</a:t>
            </a:r>
            <a:r>
              <a:rPr lang="pt-BR" sz="2400" dirty="0" err="1">
                <a:latin typeface="Courier New" pitchFamily="49" charset="0"/>
              </a:rPr>
              <a:t>onstrutores</a:t>
            </a:r>
            <a:endParaRPr lang="pt-BR" sz="2400" dirty="0">
              <a:latin typeface="Courier New" pitchFamily="49" charset="0"/>
            </a:endParaRPr>
          </a:p>
          <a:p>
            <a:pPr>
              <a:lnSpc>
                <a:spcPct val="150000"/>
              </a:lnSpc>
            </a:pPr>
            <a:r>
              <a:rPr lang="pt-BR" sz="2400" dirty="0">
                <a:latin typeface="Courier New" pitchFamily="49" charset="0"/>
              </a:rPr>
              <a:t>    //</a:t>
            </a:r>
            <a:r>
              <a:rPr lang="pt-BR" sz="2400" dirty="0" err="1">
                <a:latin typeface="Courier New" pitchFamily="49" charset="0"/>
              </a:rPr>
              <a:t>metodos</a:t>
            </a:r>
            <a:endParaRPr lang="pt-BR" sz="2400" dirty="0">
              <a:latin typeface="Courier New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itchFamily="49" charset="0"/>
              </a:rPr>
              <a:t>} </a:t>
            </a:r>
          </a:p>
        </p:txBody>
      </p:sp>
      <p:sp>
        <p:nvSpPr>
          <p:cNvPr id="2" name="Texto Explicativo: Linha com Borda e Ênfase 1">
            <a:extLst>
              <a:ext uri="{FF2B5EF4-FFF2-40B4-BE49-F238E27FC236}">
                <a16:creationId xmlns:a16="http://schemas.microsoft.com/office/drawing/2014/main" id="{7C394DA5-F6DE-46D3-9FF1-558AA90D1FD1}"/>
              </a:ext>
            </a:extLst>
          </p:cNvPr>
          <p:cNvSpPr/>
          <p:nvPr/>
        </p:nvSpPr>
        <p:spPr>
          <a:xfrm>
            <a:off x="6919251" y="2495550"/>
            <a:ext cx="4529799" cy="933450"/>
          </a:xfrm>
          <a:prstGeom prst="accentBorderCallout1">
            <a:avLst>
              <a:gd name="adj1" fmla="val 18750"/>
              <a:gd name="adj2" fmla="val -8333"/>
              <a:gd name="adj3" fmla="val 77806"/>
              <a:gd name="adj4" fmla="val -42118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Conteúdo da classe!</a:t>
            </a:r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10F3312D-2153-4330-A093-52AA93DB51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5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123"/>
    </mc:Choice>
    <mc:Fallback xmlns="">
      <p:transition spd="slow" advTm="93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3539" x="7426325" y="2039938"/>
          <p14:tracePt t="13547" x="7416800" y="2039938"/>
          <p14:tracePt t="13555" x="7383463" y="2030413"/>
          <p14:tracePt t="13563" x="7323138" y="2022475"/>
          <p14:tracePt t="13571" x="7289800" y="2005013"/>
          <p14:tracePt t="13579" x="7239000" y="1997075"/>
          <p14:tracePt t="13587" x="7213600" y="1997075"/>
          <p14:tracePt t="13595" x="7178675" y="1989138"/>
          <p14:tracePt t="13603" x="7153275" y="1971675"/>
          <p14:tracePt t="13611" x="7119938" y="1971675"/>
          <p14:tracePt t="13619" x="7102475" y="1963738"/>
          <p14:tracePt t="13627" x="7077075" y="1963738"/>
          <p14:tracePt t="13635" x="7043738" y="1963738"/>
          <p14:tracePt t="13643" x="7000875" y="1954213"/>
          <p14:tracePt t="13651" x="6958013" y="1954213"/>
          <p14:tracePt t="13659" x="6932613" y="1946275"/>
          <p14:tracePt t="13667" x="6889750" y="1946275"/>
          <p14:tracePt t="13675" x="6881813" y="1946275"/>
          <p14:tracePt t="13683" x="6873875" y="1946275"/>
          <p14:tracePt t="13691" x="6848475" y="1946275"/>
          <p14:tracePt t="13707" x="6823075" y="1946275"/>
          <p14:tracePt t="13715" x="6805613" y="1946275"/>
          <p14:tracePt t="13723" x="6754813" y="1928813"/>
          <p14:tracePt t="13731" x="6686550" y="1920875"/>
          <p14:tracePt t="13739" x="6643688" y="1920875"/>
          <p14:tracePt t="13747" x="6592888" y="1911350"/>
          <p14:tracePt t="13755" x="6534150" y="1911350"/>
          <p14:tracePt t="13763" x="6473825" y="1895475"/>
          <p14:tracePt t="13771" x="6364288" y="1860550"/>
          <p14:tracePt t="13779" x="6245225" y="1852613"/>
          <p14:tracePt t="13787" x="6134100" y="1844675"/>
          <p14:tracePt t="13795" x="6024563" y="1844675"/>
          <p14:tracePt t="13803" x="5930900" y="1819275"/>
          <p14:tracePt t="13811" x="5845175" y="1819275"/>
          <p14:tracePt t="13819" x="5776913" y="1819275"/>
          <p14:tracePt t="13827" x="5726113" y="1809750"/>
          <p14:tracePt t="13835" x="5683250" y="1809750"/>
          <p14:tracePt t="13843" x="5624513" y="1801813"/>
          <p14:tracePt t="13851" x="5581650" y="1793875"/>
          <p14:tracePt t="13859" x="5538788" y="1793875"/>
          <p14:tracePt t="13867" x="5505450" y="1793875"/>
          <p14:tracePt t="13875" x="5480050" y="1793875"/>
          <p14:tracePt t="13883" x="5462588" y="1793875"/>
          <p14:tracePt t="13891" x="5437188" y="1776413"/>
          <p14:tracePt t="13899" x="5411788" y="1776413"/>
          <p14:tracePt t="13907" x="5378450" y="1776413"/>
          <p14:tracePt t="13915" x="5353050" y="1776413"/>
          <p14:tracePt t="13923" x="5327650" y="1776413"/>
          <p14:tracePt t="13931" x="5292725" y="1776413"/>
          <p14:tracePt t="13939" x="5259388" y="1776413"/>
          <p14:tracePt t="13947" x="5249863" y="1776413"/>
          <p14:tracePt t="13955" x="5224463" y="1776413"/>
          <p14:tracePt t="13963" x="5216525" y="1776413"/>
          <p14:tracePt t="13979" x="5199063" y="1776413"/>
          <p14:tracePt t="13987" x="5191125" y="1766888"/>
          <p14:tracePt t="13995" x="5183188" y="1766888"/>
          <p14:tracePt t="14003" x="5157788" y="1766888"/>
          <p14:tracePt t="14011" x="5140325" y="1766888"/>
          <p14:tracePt t="14019" x="5106988" y="1758950"/>
          <p14:tracePt t="14027" x="5080000" y="1758950"/>
          <p14:tracePt t="14035" x="5064125" y="1751013"/>
          <p14:tracePt t="14043" x="5038725" y="1751013"/>
          <p14:tracePt t="14051" x="4978400" y="1733550"/>
          <p14:tracePt t="14059" x="4935538" y="1733550"/>
          <p14:tracePt t="14068" x="4868863" y="1725613"/>
          <p14:tracePt t="14075" x="4775200" y="1708150"/>
          <p14:tracePt t="14083" x="4706938" y="1700213"/>
          <p14:tracePt t="14091" x="4621213" y="1700213"/>
          <p14:tracePt t="14099" x="4529138" y="1665288"/>
          <p14:tracePt t="14107" x="4435475" y="1665288"/>
          <p14:tracePt t="14115" x="4359275" y="1649413"/>
          <p14:tracePt t="14123" x="4298950" y="1649413"/>
          <p14:tracePt t="14131" x="4222750" y="1622425"/>
          <p14:tracePt t="14139" x="4205288" y="1622425"/>
          <p14:tracePt t="14147" x="4146550" y="1614488"/>
          <p14:tracePt t="14155" x="4078288" y="1614488"/>
          <p14:tracePt t="14163" x="4035425" y="1614488"/>
          <p14:tracePt t="14171" x="3992563" y="1614488"/>
          <p14:tracePt t="14179" x="3916363" y="1606550"/>
          <p14:tracePt t="14187" x="3883025" y="1606550"/>
          <p14:tracePt t="14195" x="3840163" y="1606550"/>
          <p14:tracePt t="14203" x="3781425" y="1606550"/>
          <p14:tracePt t="14211" x="3721100" y="1597025"/>
          <p14:tracePt t="14219" x="3695700" y="1597025"/>
          <p14:tracePt t="14227" x="3662363" y="1581150"/>
          <p14:tracePt t="14235" x="3627438" y="1581150"/>
          <p14:tracePt t="14243" x="3611563" y="1581150"/>
          <p14:tracePt t="14251" x="3594100" y="1581150"/>
          <p14:tracePt t="14259" x="3586163" y="1581150"/>
          <p14:tracePt t="14267" x="3568700" y="1581150"/>
          <p14:tracePt t="14275" x="3551238" y="1581150"/>
          <p14:tracePt t="14283" x="3525838" y="1581150"/>
          <p14:tracePt t="14291" x="3517900" y="1581150"/>
          <p14:tracePt t="14299" x="3482975" y="1581150"/>
          <p14:tracePt t="14315" x="3449638" y="1581150"/>
          <p14:tracePt t="14323" x="3432175" y="1581150"/>
          <p14:tracePt t="14331" x="3389313" y="1581150"/>
          <p14:tracePt t="14339" x="3355975" y="1581150"/>
          <p14:tracePt t="14347" x="3313113" y="1581150"/>
          <p14:tracePt t="14355" x="3270250" y="1581150"/>
          <p14:tracePt t="14363" x="3228975" y="1581150"/>
          <p14:tracePt t="14371" x="3178175" y="1581150"/>
          <p14:tracePt t="14379" x="3152775" y="1581150"/>
          <p14:tracePt t="14387" x="3117850" y="1581150"/>
          <p14:tracePt t="14395" x="3092450" y="1581150"/>
          <p14:tracePt t="14403" x="3074988" y="1581150"/>
          <p14:tracePt t="14411" x="3041650" y="1581150"/>
          <p14:tracePt t="14419" x="3024188" y="1581150"/>
          <p14:tracePt t="14427" x="3008313" y="1581150"/>
          <p14:tracePt t="14435" x="2990850" y="1581150"/>
          <p14:tracePt t="14443" x="2965450" y="1581150"/>
          <p14:tracePt t="14451" x="2955925" y="1581150"/>
          <p14:tracePt t="14459" x="2930525" y="1581150"/>
          <p14:tracePt t="14467" x="2905125" y="1581150"/>
          <p14:tracePt t="14475" x="2879725" y="1581150"/>
          <p14:tracePt t="14483" x="2846388" y="1581150"/>
          <p14:tracePt t="14491" x="2803525" y="1581150"/>
          <p14:tracePt t="14499" x="2760663" y="1581150"/>
          <p14:tracePt t="14507" x="2719388" y="1581150"/>
          <p14:tracePt t="14515" x="2641600" y="1581150"/>
          <p14:tracePt t="14523" x="2574925" y="1581150"/>
          <p14:tracePt t="14531" x="2514600" y="1581150"/>
          <p14:tracePt t="14539" x="2446338" y="1581150"/>
          <p14:tracePt t="14547" x="2395538" y="1581150"/>
          <p14:tracePt t="14555" x="2352675" y="1581150"/>
          <p14:tracePt t="14563" x="2311400" y="1581150"/>
          <p14:tracePt t="14571" x="2268538" y="1581150"/>
          <p14:tracePt t="14579" x="2225675" y="1581150"/>
          <p14:tracePt t="14587" x="2192338" y="1581150"/>
          <p14:tracePt t="14595" x="2149475" y="1581150"/>
          <p14:tracePt t="14603" x="2106613" y="1581150"/>
          <p14:tracePt t="14611" x="2047875" y="1581150"/>
          <p14:tracePt t="14619" x="2005013" y="1581150"/>
          <p14:tracePt t="14627" x="1936750" y="1581150"/>
          <p14:tracePt t="14635" x="1911350" y="1581150"/>
          <p14:tracePt t="14643" x="1868488" y="1581150"/>
          <p14:tracePt t="14651" x="1827213" y="1581150"/>
          <p14:tracePt t="14659" x="1749425" y="1581150"/>
          <p14:tracePt t="14667" x="1698625" y="1581150"/>
          <p14:tracePt t="14675" x="1647825" y="1581150"/>
          <p14:tracePt t="14683" x="1597025" y="1581150"/>
          <p14:tracePt t="14691" x="1538288" y="1581150"/>
          <p14:tracePt t="14699" x="1444625" y="1589088"/>
          <p14:tracePt t="14707" x="1401763" y="1589088"/>
          <p14:tracePt t="14715" x="1358900" y="1597025"/>
          <p14:tracePt t="14723" x="1325563" y="1597025"/>
          <p14:tracePt t="14731" x="1300163" y="1614488"/>
          <p14:tracePt t="14739" x="1249363" y="1622425"/>
          <p14:tracePt t="14747" x="1223963" y="1631950"/>
          <p14:tracePt t="14755" x="1198563" y="1639888"/>
          <p14:tracePt t="14763" x="1181100" y="1639888"/>
          <p14:tracePt t="14771" x="1147763" y="1657350"/>
          <p14:tracePt t="14779" x="1087438" y="1657350"/>
          <p14:tracePt t="14787" x="1044575" y="1665288"/>
          <p14:tracePt t="14795" x="950913" y="1682750"/>
          <p14:tracePt t="14803" x="909638" y="1682750"/>
          <p14:tracePt t="14811" x="874713" y="1690688"/>
          <p14:tracePt t="14819" x="858838" y="1690688"/>
          <p14:tracePt t="14827" x="831850" y="1700213"/>
          <p14:tracePt t="14835" x="815975" y="1708150"/>
          <p14:tracePt t="14843" x="790575" y="1708150"/>
          <p14:tracePt t="14851" x="790575" y="1716088"/>
          <p14:tracePt t="14859" x="781050" y="1725613"/>
          <p14:tracePt t="14891" x="765175" y="1733550"/>
          <p14:tracePt t="14907" x="765175" y="1741488"/>
          <p14:tracePt t="14915" x="755650" y="1751013"/>
          <p14:tracePt t="14923" x="747713" y="1751013"/>
          <p14:tracePt t="14939" x="730250" y="1776413"/>
          <p14:tracePt t="14955" x="714375" y="1784350"/>
          <p14:tracePt t="14971" x="704850" y="1793875"/>
          <p14:tracePt t="14995" x="704850" y="1801813"/>
          <p14:tracePt t="15043" x="696913" y="1809750"/>
          <p14:tracePt t="15427" x="696913" y="1801813"/>
          <p14:tracePt t="15451" x="714375" y="1801813"/>
          <p14:tracePt t="15547" x="722313" y="1801813"/>
          <p14:tracePt t="15555" x="747713" y="1801813"/>
          <p14:tracePt t="15563" x="798513" y="1801813"/>
          <p14:tracePt t="15571" x="858838" y="1801813"/>
          <p14:tracePt t="15579" x="892175" y="1801813"/>
          <p14:tracePt t="15587" x="950913" y="1809750"/>
          <p14:tracePt t="15595" x="993775" y="1809750"/>
          <p14:tracePt t="15603" x="1079500" y="1827213"/>
          <p14:tracePt t="15611" x="1138238" y="1827213"/>
          <p14:tracePt t="15619" x="1173163" y="1835150"/>
          <p14:tracePt t="15627" x="1231900" y="1860550"/>
          <p14:tracePt t="15635" x="1290638" y="1885950"/>
          <p14:tracePt t="15643" x="1325563" y="1885950"/>
          <p14:tracePt t="15651" x="1343025" y="1885950"/>
          <p14:tracePt t="15659" x="1358900" y="1885950"/>
          <p14:tracePt t="15667" x="1368425" y="1885950"/>
          <p14:tracePt t="15675" x="1376363" y="1885950"/>
          <p14:tracePt t="15683" x="1384300" y="1885950"/>
          <p14:tracePt t="15707" x="1401763" y="1885950"/>
          <p14:tracePt t="15715" x="1409700" y="1885950"/>
          <p14:tracePt t="15723" x="1419225" y="1885950"/>
          <p14:tracePt t="15731" x="1444625" y="1885950"/>
          <p14:tracePt t="15739" x="1487488" y="1885950"/>
          <p14:tracePt t="15747" x="1528763" y="1885950"/>
          <p14:tracePt t="15755" x="1571625" y="1885950"/>
          <p14:tracePt t="15763" x="1639888" y="1885950"/>
          <p14:tracePt t="15771" x="1698625" y="1885950"/>
          <p14:tracePt t="15779" x="1776413" y="1885950"/>
          <p14:tracePt t="15787" x="1860550" y="1885950"/>
          <p14:tracePt t="15795" x="1928813" y="1885950"/>
          <p14:tracePt t="15803" x="1997075" y="1885950"/>
          <p14:tracePt t="15811" x="2047875" y="1885950"/>
          <p14:tracePt t="15819" x="2090738" y="1885950"/>
          <p14:tracePt t="15827" x="2166938" y="1903413"/>
          <p14:tracePt t="15835" x="2192338" y="1903413"/>
          <p14:tracePt t="15843" x="2225675" y="1903413"/>
          <p14:tracePt t="15851" x="2243138" y="1903413"/>
          <p14:tracePt t="15859" x="2268538" y="1903413"/>
          <p14:tracePt t="15867" x="2286000" y="1903413"/>
          <p14:tracePt t="15875" x="2311400" y="1903413"/>
          <p14:tracePt t="15883" x="2319338" y="1903413"/>
          <p14:tracePt t="15891" x="2336800" y="1903413"/>
          <p14:tracePt t="15899" x="2344738" y="1903413"/>
          <p14:tracePt t="16003" x="2352675" y="1903413"/>
          <p14:tracePt t="16019" x="2362200" y="1911350"/>
          <p14:tracePt t="16051" x="2362200" y="1920875"/>
          <p14:tracePt t="16067" x="2352675" y="1938338"/>
          <p14:tracePt t="16075" x="2336800" y="1946275"/>
          <p14:tracePt t="16091" x="2319338" y="1954213"/>
          <p14:tracePt t="16099" x="2301875" y="1954213"/>
          <p14:tracePt t="16107" x="2301875" y="1963738"/>
          <p14:tracePt t="16115" x="2293938" y="1971675"/>
          <p14:tracePt t="16123" x="2276475" y="1989138"/>
          <p14:tracePt t="16131" x="2260600" y="2014538"/>
          <p14:tracePt t="16139" x="2260600" y="2030413"/>
          <p14:tracePt t="16147" x="2251075" y="2055813"/>
          <p14:tracePt t="16155" x="2235200" y="2073275"/>
          <p14:tracePt t="16163" x="2225675" y="2082800"/>
          <p14:tracePt t="16171" x="2217738" y="2098675"/>
          <p14:tracePt t="16179" x="2217738" y="2116138"/>
          <p14:tracePt t="16195" x="2217738" y="2133600"/>
          <p14:tracePt t="16203" x="2217738" y="2149475"/>
          <p14:tracePt t="16219" x="2217738" y="2159000"/>
          <p14:tracePt t="16235" x="2217738" y="2166938"/>
          <p14:tracePt t="16243" x="2208213" y="2166938"/>
          <p14:tracePt t="16251" x="2208213" y="2174875"/>
          <p14:tracePt t="16259" x="2208213" y="2184400"/>
          <p14:tracePt t="16275" x="2208213" y="2192338"/>
          <p14:tracePt t="16291" x="2208213" y="2209800"/>
          <p14:tracePt t="16323" x="2208213" y="2217738"/>
          <p14:tracePt t="16331" x="2208213" y="2227263"/>
          <p14:tracePt t="16339" x="2208213" y="2235200"/>
          <p14:tracePt t="16363" x="2217738" y="2252663"/>
          <p14:tracePt t="16379" x="2225675" y="2260600"/>
          <p14:tracePt t="16387" x="2235200" y="2268538"/>
          <p14:tracePt t="16395" x="2243138" y="2278063"/>
          <p14:tracePt t="16411" x="2251075" y="2286000"/>
          <p14:tracePt t="16419" x="2260600" y="2293938"/>
          <p14:tracePt t="16427" x="2286000" y="2319338"/>
          <p14:tracePt t="16435" x="2286000" y="2328863"/>
          <p14:tracePt t="16443" x="2311400" y="2336800"/>
          <p14:tracePt t="16451" x="2311400" y="2344738"/>
          <p14:tracePt t="16459" x="2319338" y="2354263"/>
          <p14:tracePt t="16467" x="2336800" y="2362200"/>
          <p14:tracePt t="16475" x="2344738" y="2371725"/>
          <p14:tracePt t="16491" x="2370138" y="2387600"/>
          <p14:tracePt t="16499" x="2370138" y="2397125"/>
          <p14:tracePt t="16515" x="2387600" y="2405063"/>
          <p14:tracePt t="16523" x="2395538" y="2413000"/>
          <p14:tracePt t="16539" x="2413000" y="2413000"/>
          <p14:tracePt t="16547" x="2438400" y="2430463"/>
          <p14:tracePt t="16555" x="2446338" y="2430463"/>
          <p14:tracePt t="16563" x="2446338" y="2438400"/>
          <p14:tracePt t="16571" x="2481263" y="2447925"/>
          <p14:tracePt t="16579" x="2481263" y="2455863"/>
          <p14:tracePt t="16587" x="2514600" y="2463800"/>
          <p14:tracePt t="16595" x="2532063" y="2463800"/>
          <p14:tracePt t="16603" x="2557463" y="2473325"/>
          <p14:tracePt t="16611" x="2574925" y="2473325"/>
          <p14:tracePt t="16619" x="2590800" y="2481263"/>
          <p14:tracePt t="16643" x="2608263" y="2481263"/>
          <p14:tracePt t="16659" x="2608263" y="2489200"/>
          <p14:tracePt t="16675" x="2616200" y="2489200"/>
          <p14:tracePt t="16683" x="2625725" y="2489200"/>
          <p14:tracePt t="16691" x="2633663" y="2489200"/>
          <p14:tracePt t="16699" x="2641600" y="2489200"/>
          <p14:tracePt t="16707" x="2651125" y="2498725"/>
          <p14:tracePt t="16715" x="2659063" y="2498725"/>
          <p14:tracePt t="16723" x="2676525" y="2498725"/>
          <p14:tracePt t="16731" x="2693988" y="2498725"/>
          <p14:tracePt t="16739" x="2719388" y="2498725"/>
          <p14:tracePt t="16747" x="2752725" y="2498725"/>
          <p14:tracePt t="16755" x="2770188" y="2498725"/>
          <p14:tracePt t="16763" x="2795588" y="2498725"/>
          <p14:tracePt t="16771" x="2828925" y="2506663"/>
          <p14:tracePt t="16779" x="2846388" y="2506663"/>
          <p14:tracePt t="16787" x="2863850" y="2506663"/>
          <p14:tracePt t="16795" x="2889250" y="2524125"/>
          <p14:tracePt t="16803" x="2897188" y="2524125"/>
          <p14:tracePt t="16811" x="2905125" y="2524125"/>
          <p14:tracePt t="16819" x="2914650" y="2524125"/>
          <p14:tracePt t="16827" x="2930525" y="2524125"/>
          <p14:tracePt t="16843" x="2947988" y="2524125"/>
          <p14:tracePt t="16851" x="2965450" y="2524125"/>
          <p14:tracePt t="16859" x="2973388" y="2524125"/>
          <p14:tracePt t="16867" x="2982913" y="2524125"/>
          <p14:tracePt t="16875" x="2998788" y="2524125"/>
          <p14:tracePt t="16883" x="3016250" y="2524125"/>
          <p14:tracePt t="16891" x="3041650" y="2524125"/>
          <p14:tracePt t="16900" x="3067050" y="2524125"/>
          <p14:tracePt t="16907" x="3074988" y="2524125"/>
          <p14:tracePt t="16915" x="3100388" y="2524125"/>
          <p14:tracePt t="16923" x="3109913" y="2524125"/>
          <p14:tracePt t="16931" x="3117850" y="2524125"/>
          <p14:tracePt t="16939" x="3135313" y="2524125"/>
          <p14:tracePt t="16947" x="3143250" y="2524125"/>
          <p14:tracePt t="16955" x="3152775" y="2524125"/>
          <p14:tracePt t="16963" x="3168650" y="2524125"/>
          <p14:tracePt t="16971" x="3178175" y="2524125"/>
          <p14:tracePt t="16979" x="3186113" y="2524125"/>
          <p14:tracePt t="16987" x="3211513" y="2524125"/>
          <p14:tracePt t="16995" x="3228975" y="2506663"/>
          <p14:tracePt t="17003" x="3244850" y="2506663"/>
          <p14:tracePt t="17011" x="3262313" y="2498725"/>
          <p14:tracePt t="17019" x="3287713" y="2481263"/>
          <p14:tracePt t="17027" x="3297238" y="2481263"/>
          <p14:tracePt t="17035" x="3313113" y="2481263"/>
          <p14:tracePt t="17043" x="3322638" y="2473325"/>
          <p14:tracePt t="17051" x="3330575" y="2455863"/>
          <p14:tracePt t="17068" x="3363913" y="2438400"/>
          <p14:tracePt t="17075" x="3373438" y="2438400"/>
          <p14:tracePt t="17083" x="3389313" y="2413000"/>
          <p14:tracePt t="17091" x="3398838" y="2405063"/>
          <p14:tracePt t="17107" x="3414713" y="2387600"/>
          <p14:tracePt t="17115" x="3424238" y="2379663"/>
          <p14:tracePt t="17139" x="3424238" y="2362200"/>
          <p14:tracePt t="17147" x="3424238" y="2354263"/>
          <p14:tracePt t="17155" x="3424238" y="2328863"/>
          <p14:tracePt t="17163" x="3424238" y="2311400"/>
          <p14:tracePt t="17171" x="3424238" y="2293938"/>
          <p14:tracePt t="17179" x="3424238" y="2286000"/>
          <p14:tracePt t="17187" x="3424238" y="2260600"/>
          <p14:tracePt t="17195" x="3424238" y="2252663"/>
          <p14:tracePt t="17203" x="3406775" y="2227263"/>
          <p14:tracePt t="17211" x="3398838" y="2200275"/>
          <p14:tracePt t="17219" x="3389313" y="2200275"/>
          <p14:tracePt t="17227" x="3381375" y="2174875"/>
          <p14:tracePt t="17235" x="3373438" y="2166938"/>
          <p14:tracePt t="17243" x="3355975" y="2149475"/>
          <p14:tracePt t="17251" x="3348038" y="2133600"/>
          <p14:tracePt t="17259" x="3313113" y="2116138"/>
          <p14:tracePt t="17267" x="3297238" y="2098675"/>
          <p14:tracePt t="17275" x="3262313" y="2082800"/>
          <p14:tracePt t="17283" x="3211513" y="2055813"/>
          <p14:tracePt t="17291" x="3143250" y="2047875"/>
          <p14:tracePt t="17299" x="3033713" y="2014538"/>
          <p14:tracePt t="17307" x="2947988" y="1989138"/>
          <p14:tracePt t="17315" x="2820988" y="1946275"/>
          <p14:tracePt t="17323" x="2735263" y="1928813"/>
          <p14:tracePt t="17331" x="2676525" y="1920875"/>
          <p14:tracePt t="17339" x="2641600" y="1911350"/>
          <p14:tracePt t="17347" x="2616200" y="1895475"/>
          <p14:tracePt t="17355" x="2608263" y="1895475"/>
          <p14:tracePt t="17363" x="2600325" y="1895475"/>
          <p14:tracePt t="17403" x="2590800" y="1895475"/>
          <p14:tracePt t="17411" x="2574925" y="1895475"/>
          <p14:tracePt t="17419" x="2557463" y="1895475"/>
          <p14:tracePt t="17427" x="2524125" y="1903413"/>
          <p14:tracePt t="17435" x="2489200" y="1920875"/>
          <p14:tracePt t="17443" x="2471738" y="1938338"/>
          <p14:tracePt t="17451" x="2446338" y="1954213"/>
          <p14:tracePt t="17459" x="2430463" y="1971675"/>
          <p14:tracePt t="17467" x="2420938" y="1979613"/>
          <p14:tracePt t="17475" x="2413000" y="1997075"/>
          <p14:tracePt t="17483" x="2413000" y="2014538"/>
          <p14:tracePt t="17491" x="2405063" y="2022475"/>
          <p14:tracePt t="17499" x="2405063" y="2047875"/>
          <p14:tracePt t="17507" x="2405063" y="2065338"/>
          <p14:tracePt t="17515" x="2405063" y="2082800"/>
          <p14:tracePt t="17523" x="2405063" y="2090738"/>
          <p14:tracePt t="17531" x="2405063" y="2116138"/>
          <p14:tracePt t="17539" x="2405063" y="2141538"/>
          <p14:tracePt t="17547" x="2405063" y="2149475"/>
          <p14:tracePt t="17555" x="2413000" y="2174875"/>
          <p14:tracePt t="17563" x="2430463" y="2192338"/>
          <p14:tracePt t="17571" x="2463800" y="2227263"/>
          <p14:tracePt t="17579" x="2489200" y="2243138"/>
          <p14:tracePt t="17587" x="2497138" y="2252663"/>
          <p14:tracePt t="17595" x="2532063" y="2278063"/>
          <p14:tracePt t="17603" x="2582863" y="2293938"/>
          <p14:tracePt t="17611" x="2633663" y="2328863"/>
          <p14:tracePt t="17620" x="2659063" y="2336800"/>
          <p14:tracePt t="17627" x="2701925" y="2344738"/>
          <p14:tracePt t="17635" x="2744788" y="2362200"/>
          <p14:tracePt t="17643" x="2795588" y="2362200"/>
          <p14:tracePt t="17651" x="2811463" y="2379663"/>
          <p14:tracePt t="17659" x="2854325" y="2379663"/>
          <p14:tracePt t="17667" x="2889250" y="2387600"/>
          <p14:tracePt t="17675" x="2930525" y="2387600"/>
          <p14:tracePt t="17683" x="2982913" y="2405063"/>
          <p14:tracePt t="17691" x="3016250" y="2405063"/>
          <p14:tracePt t="17699" x="3059113" y="2405063"/>
          <p14:tracePt t="17707" x="3092450" y="2405063"/>
          <p14:tracePt t="17715" x="3109913" y="2405063"/>
          <p14:tracePt t="17723" x="3152775" y="2405063"/>
          <p14:tracePt t="17731" x="3178175" y="2405063"/>
          <p14:tracePt t="17739" x="3211513" y="2405063"/>
          <p14:tracePt t="17747" x="3228975" y="2405063"/>
          <p14:tracePt t="17755" x="3254375" y="2405063"/>
          <p14:tracePt t="17763" x="3270250" y="2405063"/>
          <p14:tracePt t="17771" x="3279775" y="2405063"/>
          <p14:tracePt t="17779" x="3287713" y="2405063"/>
          <p14:tracePt t="17787" x="3297238" y="2405063"/>
          <p14:tracePt t="17803" x="3322638" y="2405063"/>
          <p14:tracePt t="17811" x="3330575" y="2405063"/>
          <p14:tracePt t="17819" x="3355975" y="2405063"/>
          <p14:tracePt t="17827" x="3389313" y="2405063"/>
          <p14:tracePt t="17835" x="3406775" y="2405063"/>
          <p14:tracePt t="17843" x="3449638" y="2405063"/>
          <p14:tracePt t="17851" x="3492500" y="2405063"/>
          <p14:tracePt t="17859" x="3543300" y="2405063"/>
          <p14:tracePt t="17867" x="3586163" y="2405063"/>
          <p14:tracePt t="17875" x="3627438" y="2405063"/>
          <p14:tracePt t="17883" x="3652838" y="2405063"/>
          <p14:tracePt t="17891" x="3695700" y="2405063"/>
          <p14:tracePt t="17899" x="3721100" y="2405063"/>
          <p14:tracePt t="17907" x="3738563" y="2413000"/>
          <p14:tracePt t="17915" x="3763963" y="2413000"/>
          <p14:tracePt t="17923" x="3781425" y="2422525"/>
          <p14:tracePt t="17931" x="3797300" y="2422525"/>
          <p14:tracePt t="17939" x="3806825" y="2422525"/>
          <p14:tracePt t="17955" x="3814763" y="2430463"/>
          <p14:tracePt t="17963" x="3832225" y="2430463"/>
          <p14:tracePt t="17987" x="3840163" y="2430463"/>
          <p14:tracePt t="17995" x="3848100" y="2430463"/>
          <p14:tracePt t="18003" x="3873500" y="2430463"/>
          <p14:tracePt t="18011" x="3900488" y="2430463"/>
          <p14:tracePt t="18019" x="3925888" y="2447925"/>
          <p14:tracePt t="18027" x="3951288" y="2447925"/>
          <p14:tracePt t="18035" x="3959225" y="2455863"/>
          <p14:tracePt t="18043" x="3984625" y="2463800"/>
          <p14:tracePt t="18051" x="4010025" y="2463800"/>
          <p14:tracePt t="18073" x="4035425" y="2463800"/>
          <p14:tracePt t="18075" x="4044950" y="2463800"/>
          <p14:tracePt t="18083" x="4070350" y="2481263"/>
          <p14:tracePt t="18099" x="4086225" y="2481263"/>
          <p14:tracePt t="18115" x="4103688" y="2481263"/>
          <p14:tracePt t="18123" x="4111625" y="2481263"/>
          <p14:tracePt t="18131" x="4129088" y="2489200"/>
          <p14:tracePt t="18139" x="4154488" y="2489200"/>
          <p14:tracePt t="18147" x="4171950" y="2498725"/>
          <p14:tracePt t="18155" x="4205288" y="2498725"/>
          <p14:tracePt t="18163" x="4248150" y="2498725"/>
          <p14:tracePt t="18171" x="4298950" y="2506663"/>
          <p14:tracePt t="18179" x="4316413" y="2506663"/>
          <p14:tracePt t="18187" x="4349750" y="2516188"/>
          <p14:tracePt t="18195" x="4375150" y="2524125"/>
          <p14:tracePt t="18203" x="4384675" y="2524125"/>
          <p14:tracePt t="18211" x="4392613" y="2524125"/>
          <p14:tracePt t="18219" x="4410075" y="2524125"/>
          <p14:tracePt t="18243" x="4425950" y="2524125"/>
          <p14:tracePt t="18251" x="4451350" y="2524125"/>
          <p14:tracePt t="18259" x="4468813" y="2524125"/>
          <p14:tracePt t="18267" x="4511675" y="2532063"/>
          <p14:tracePt t="18275" x="4562475" y="2541588"/>
          <p14:tracePt t="18283" x="4621213" y="2541588"/>
          <p14:tracePt t="18291" x="4664075" y="2541588"/>
          <p14:tracePt t="18299" x="4749800" y="2549525"/>
          <p14:tracePt t="18307" x="4791075" y="2549525"/>
          <p14:tracePt t="18315" x="4833938" y="2549525"/>
          <p14:tracePt t="18323" x="4859338" y="2549525"/>
          <p14:tracePt t="18331" x="4884738" y="2549525"/>
          <p14:tracePt t="18339" x="4910138" y="2549525"/>
          <p14:tracePt t="18347" x="4927600" y="2549525"/>
          <p14:tracePt t="18355" x="4935538" y="2549525"/>
          <p14:tracePt t="18363" x="4945063" y="2549525"/>
          <p14:tracePt t="18371" x="4953000" y="2549525"/>
          <p14:tracePt t="18379" x="4962525" y="2549525"/>
          <p14:tracePt t="18419" x="4987925" y="2549525"/>
          <p14:tracePt t="18435" x="5021263" y="2549525"/>
          <p14:tracePt t="18443" x="5029200" y="2549525"/>
          <p14:tracePt t="18451" x="5064125" y="2549525"/>
          <p14:tracePt t="18459" x="5089525" y="2549525"/>
          <p14:tracePt t="18467" x="5106988" y="2549525"/>
          <p14:tracePt t="18475" x="5140325" y="2549525"/>
          <p14:tracePt t="18483" x="5148263" y="2549525"/>
          <p14:tracePt t="18491" x="5165725" y="2549525"/>
          <p14:tracePt t="18499" x="5173663" y="2549525"/>
          <p14:tracePt t="18507" x="5191125" y="2541588"/>
          <p14:tracePt t="18539" x="5208588" y="2532063"/>
          <p14:tracePt t="18563" x="5233988" y="2532063"/>
          <p14:tracePt t="18571" x="5233988" y="2524125"/>
          <p14:tracePt t="18579" x="5241925" y="2524125"/>
          <p14:tracePt t="18587" x="5249863" y="2516188"/>
          <p14:tracePt t="18595" x="5276850" y="2506663"/>
          <p14:tracePt t="18611" x="5284788" y="2498725"/>
          <p14:tracePt t="18619" x="5292725" y="2489200"/>
          <p14:tracePt t="18627" x="5292725" y="2481263"/>
          <p14:tracePt t="18635" x="5292725" y="2473325"/>
          <p14:tracePt t="18643" x="5292725" y="2463800"/>
          <p14:tracePt t="18651" x="5302250" y="2455863"/>
          <p14:tracePt t="18659" x="5302250" y="2447925"/>
          <p14:tracePt t="18667" x="5302250" y="2438400"/>
          <p14:tracePt t="18675" x="5302250" y="2430463"/>
          <p14:tracePt t="18683" x="5302250" y="2413000"/>
          <p14:tracePt t="18691" x="5302250" y="2405063"/>
          <p14:tracePt t="18707" x="5302250" y="2397125"/>
          <p14:tracePt t="18715" x="5302250" y="2379663"/>
          <p14:tracePt t="18739" x="5302250" y="2362200"/>
          <p14:tracePt t="18747" x="5292725" y="2354263"/>
          <p14:tracePt t="18755" x="5276850" y="2354263"/>
          <p14:tracePt t="18763" x="5276850" y="2344738"/>
          <p14:tracePt t="18771" x="5259388" y="2328863"/>
          <p14:tracePt t="18779" x="5241925" y="2319338"/>
          <p14:tracePt t="18787" x="5233988" y="2311400"/>
          <p14:tracePt t="18795" x="5216525" y="2303463"/>
          <p14:tracePt t="18803" x="5191125" y="2293938"/>
          <p14:tracePt t="18811" x="5173663" y="2286000"/>
          <p14:tracePt t="18819" x="5157788" y="2268538"/>
          <p14:tracePt t="18827" x="5132388" y="2260600"/>
          <p14:tracePt t="18835" x="5114925" y="2252663"/>
          <p14:tracePt t="18843" x="5097463" y="2252663"/>
          <p14:tracePt t="18851" x="5089525" y="2252663"/>
          <p14:tracePt t="18859" x="5054600" y="2235200"/>
          <p14:tracePt t="18867" x="5038725" y="2227263"/>
          <p14:tracePt t="18875" x="5003800" y="2217738"/>
          <p14:tracePt t="18883" x="4987925" y="2209800"/>
          <p14:tracePt t="18891" x="4970463" y="2192338"/>
          <p14:tracePt t="18899" x="4935538" y="2184400"/>
          <p14:tracePt t="18907" x="4884738" y="2174875"/>
          <p14:tracePt t="18915" x="4859338" y="2166938"/>
          <p14:tracePt t="18923" x="4808538" y="2149475"/>
          <p14:tracePt t="18931" x="4775200" y="2133600"/>
          <p14:tracePt t="18939" x="4724400" y="2108200"/>
          <p14:tracePt t="18947" x="4689475" y="2090738"/>
          <p14:tracePt t="18955" x="4613275" y="2073275"/>
          <p14:tracePt t="18963" x="4554538" y="2039938"/>
          <p14:tracePt t="18971" x="4494213" y="2022475"/>
          <p14:tracePt t="18979" x="4418013" y="1979613"/>
          <p14:tracePt t="18987" x="4324350" y="1946275"/>
          <p14:tracePt t="18995" x="4265613" y="1938338"/>
          <p14:tracePt t="19003" x="4162425" y="1920875"/>
          <p14:tracePt t="19011" x="4035425" y="1895475"/>
          <p14:tracePt t="19019" x="3925888" y="1878013"/>
          <p14:tracePt t="19027" x="3781425" y="1860550"/>
          <p14:tracePt t="19035" x="3636963" y="1852613"/>
          <p14:tracePt t="19043" x="3508375" y="1827213"/>
          <p14:tracePt t="19051" x="3398838" y="1801813"/>
          <p14:tracePt t="19063" x="3313113" y="1801813"/>
          <p14:tracePt t="19067" x="3254375" y="1793875"/>
          <p14:tracePt t="19075" x="3203575" y="1784350"/>
          <p14:tracePt t="19083" x="3178175" y="1776413"/>
          <p14:tracePt t="19099" x="3168650" y="1776413"/>
          <p14:tracePt t="19107" x="3152775" y="1776413"/>
          <p14:tracePt t="19115" x="3143250" y="1776413"/>
          <p14:tracePt t="19123" x="3127375" y="1776413"/>
          <p14:tracePt t="19131" x="3109913" y="1776413"/>
          <p14:tracePt t="19139" x="3074988" y="1776413"/>
          <p14:tracePt t="19147" x="3049588" y="1776413"/>
          <p14:tracePt t="19155" x="3024188" y="1776413"/>
          <p14:tracePt t="19163" x="2990850" y="1776413"/>
          <p14:tracePt t="19171" x="2947988" y="1776413"/>
          <p14:tracePt t="19179" x="2914650" y="1776413"/>
          <p14:tracePt t="19187" x="2889250" y="1776413"/>
          <p14:tracePt t="19195" x="2846388" y="1776413"/>
          <p14:tracePt t="19203" x="2803525" y="1776413"/>
          <p14:tracePt t="19211" x="2778125" y="1776413"/>
          <p14:tracePt t="19219" x="2735263" y="1776413"/>
          <p14:tracePt t="19227" x="2676525" y="1776413"/>
          <p14:tracePt t="19235" x="2590800" y="1776413"/>
          <p14:tracePt t="19243" x="2514600" y="1776413"/>
          <p14:tracePt t="19251" x="2446338" y="1776413"/>
          <p14:tracePt t="19259" x="2379663" y="1776413"/>
          <p14:tracePt t="19267" x="2319338" y="1776413"/>
          <p14:tracePt t="19275" x="2260600" y="1776413"/>
          <p14:tracePt t="19283" x="2225675" y="1766888"/>
          <p14:tracePt t="19291" x="2157413" y="1766888"/>
          <p14:tracePt t="19299" x="2132013" y="1766888"/>
          <p14:tracePt t="19307" x="2090738" y="1766888"/>
          <p14:tracePt t="19315" x="2065338" y="1766888"/>
          <p14:tracePt t="19323" x="2022475" y="1766888"/>
          <p14:tracePt t="19331" x="1997075" y="1766888"/>
          <p14:tracePt t="19339" x="1954213" y="1766888"/>
          <p14:tracePt t="19347" x="1928813" y="1766888"/>
          <p14:tracePt t="19355" x="1885950" y="1766888"/>
          <p14:tracePt t="19363" x="1843088" y="1766888"/>
          <p14:tracePt t="19371" x="1801813" y="1766888"/>
          <p14:tracePt t="19379" x="1766888" y="1766888"/>
          <p14:tracePt t="19387" x="1733550" y="1766888"/>
          <p14:tracePt t="19395" x="1698625" y="1766888"/>
          <p14:tracePt t="19403" x="1690688" y="1766888"/>
          <p14:tracePt t="19411" x="1657350" y="1766888"/>
          <p14:tracePt t="19419" x="1647825" y="1766888"/>
          <p14:tracePt t="19427" x="1631950" y="1766888"/>
          <p14:tracePt t="19435" x="1614488" y="1766888"/>
          <p14:tracePt t="19443" x="1597025" y="1766888"/>
          <p14:tracePt t="19451" x="1579563" y="1766888"/>
          <p14:tracePt t="19459" x="1554163" y="1766888"/>
          <p14:tracePt t="19467" x="1546225" y="1766888"/>
          <p14:tracePt t="19475" x="1520825" y="1766888"/>
          <p14:tracePt t="19483" x="1503363" y="1766888"/>
          <p14:tracePt t="19499" x="1477963" y="1784350"/>
          <p14:tracePt t="19515" x="1452563" y="1793875"/>
          <p14:tracePt t="19523" x="1444625" y="1793875"/>
          <p14:tracePt t="19531" x="1427163" y="1801813"/>
          <p14:tracePt t="19539" x="1401763" y="1809750"/>
          <p14:tracePt t="19547" x="1368425" y="1827213"/>
          <p14:tracePt t="19555" x="1333500" y="1844675"/>
          <p14:tracePt t="19563" x="1308100" y="1852613"/>
          <p14:tracePt t="19571" x="1274763" y="1860550"/>
          <p14:tracePt t="19579" x="1249363" y="1860550"/>
          <p14:tracePt t="19587" x="1231900" y="1870075"/>
          <p14:tracePt t="19595" x="1206500" y="1885950"/>
          <p14:tracePt t="19603" x="1198563" y="1885950"/>
          <p14:tracePt t="19611" x="1181100" y="1895475"/>
          <p14:tracePt t="19619" x="1155700" y="1903413"/>
          <p14:tracePt t="19635" x="1130300" y="1911350"/>
          <p14:tracePt t="19643" x="1120775" y="1911350"/>
          <p14:tracePt t="19651" x="1112838" y="1928813"/>
          <p14:tracePt t="19659" x="1095375" y="1938338"/>
          <p14:tracePt t="19667" x="1087438" y="1946275"/>
          <p14:tracePt t="19675" x="1079500" y="1954213"/>
          <p14:tracePt t="19683" x="1062038" y="1971675"/>
          <p14:tracePt t="19691" x="1054100" y="1979613"/>
          <p14:tracePt t="19699" x="1036638" y="1989138"/>
          <p14:tracePt t="19707" x="1011238" y="2005013"/>
          <p14:tracePt t="19715" x="985838" y="2014538"/>
          <p14:tracePt t="19723" x="985838" y="2022475"/>
          <p14:tracePt t="19731" x="968375" y="2039938"/>
          <p14:tracePt t="19739" x="950913" y="2055813"/>
          <p14:tracePt t="19747" x="942975" y="2065338"/>
          <p14:tracePt t="19755" x="942975" y="2073275"/>
          <p14:tracePt t="19763" x="935038" y="2073275"/>
          <p14:tracePt t="19779" x="917575" y="2098675"/>
          <p14:tracePt t="19787" x="917575" y="2108200"/>
          <p14:tracePt t="19803" x="917575" y="2124075"/>
          <p14:tracePt t="19811" x="917575" y="2133600"/>
          <p14:tracePt t="19819" x="909638" y="2141538"/>
          <p14:tracePt t="19827" x="900113" y="2159000"/>
          <p14:tracePt t="19835" x="900113" y="2174875"/>
          <p14:tracePt t="19843" x="892175" y="2217738"/>
          <p14:tracePt t="19851" x="884238" y="2217738"/>
          <p14:tracePt t="19859" x="884238" y="2235200"/>
          <p14:tracePt t="19867" x="884238" y="2243138"/>
          <p14:tracePt t="19875" x="884238" y="2252663"/>
          <p14:tracePt t="19883" x="884238" y="2278063"/>
          <p14:tracePt t="19891" x="884238" y="2286000"/>
          <p14:tracePt t="19899" x="884238" y="2319338"/>
          <p14:tracePt t="19907" x="884238" y="2354263"/>
          <p14:tracePt t="19915" x="892175" y="2371725"/>
          <p14:tracePt t="19923" x="909638" y="2405063"/>
          <p14:tracePt t="19931" x="925513" y="2413000"/>
          <p14:tracePt t="19939" x="950913" y="2447925"/>
          <p14:tracePt t="19947" x="976313" y="2473325"/>
          <p14:tracePt t="19955" x="993775" y="2489200"/>
          <p14:tracePt t="19963" x="993775" y="2498725"/>
          <p14:tracePt t="19971" x="1019175" y="2506663"/>
          <p14:tracePt t="19979" x="1044575" y="2532063"/>
          <p14:tracePt t="19987" x="1069975" y="2532063"/>
          <p14:tracePt t="19995" x="1095375" y="2549525"/>
          <p14:tracePt t="20003" x="1112838" y="2557463"/>
          <p14:tracePt t="20011" x="1130300" y="2557463"/>
          <p14:tracePt t="20019" x="1147763" y="2566988"/>
          <p14:tracePt t="20027" x="1163638" y="2566988"/>
          <p14:tracePt t="20035" x="1189038" y="2566988"/>
          <p14:tracePt t="20043" x="1214438" y="2566988"/>
          <p14:tracePt t="20051" x="1239838" y="2566988"/>
          <p14:tracePt t="20068" x="1290638" y="2574925"/>
          <p14:tracePt t="20075" x="1317625" y="2574925"/>
          <p14:tracePt t="20083" x="1343025" y="2574925"/>
          <p14:tracePt t="20091" x="1350963" y="2574925"/>
          <p14:tracePt t="20099" x="1376363" y="2574925"/>
          <p14:tracePt t="20107" x="1409700" y="2574925"/>
          <p14:tracePt t="20115" x="1419225" y="2574925"/>
          <p14:tracePt t="20123" x="1452563" y="2574925"/>
          <p14:tracePt t="20131" x="1477963" y="2574925"/>
          <p14:tracePt t="20139" x="1512888" y="2574925"/>
          <p14:tracePt t="20147" x="1554163" y="2574925"/>
          <p14:tracePt t="20155" x="1579563" y="2574925"/>
          <p14:tracePt t="20163" x="1589088" y="2574925"/>
          <p14:tracePt t="20171" x="1622425" y="2574925"/>
          <p14:tracePt t="20179" x="1639888" y="2574925"/>
          <p14:tracePt t="20187" x="1657350" y="2574925"/>
          <p14:tracePt t="20195" x="1673225" y="2574925"/>
          <p14:tracePt t="20203" x="1690688" y="2574925"/>
          <p14:tracePt t="20211" x="1708150" y="2574925"/>
          <p14:tracePt t="20219" x="1716088" y="2574925"/>
          <p14:tracePt t="20227" x="1733550" y="2557463"/>
          <p14:tracePt t="20235" x="1766888" y="2557463"/>
          <p14:tracePt t="20243" x="1792288" y="2557463"/>
          <p14:tracePt t="20251" x="1827213" y="2557463"/>
          <p14:tracePt t="20259" x="1852613" y="2557463"/>
          <p14:tracePt t="20267" x="1868488" y="2557463"/>
          <p14:tracePt t="20275" x="1885950" y="2557463"/>
          <p14:tracePt t="20283" x="1920875" y="2557463"/>
          <p14:tracePt t="20291" x="1936750" y="2557463"/>
          <p14:tracePt t="20299" x="1954213" y="2557463"/>
          <p14:tracePt t="20307" x="1979613" y="2557463"/>
          <p14:tracePt t="20315" x="1987550" y="2557463"/>
          <p14:tracePt t="20323" x="1997075" y="2557463"/>
          <p14:tracePt t="20331" x="2012950" y="2557463"/>
          <p14:tracePt t="20339" x="2022475" y="2557463"/>
          <p14:tracePt t="20347" x="2047875" y="2557463"/>
          <p14:tracePt t="20355" x="2065338" y="2557463"/>
          <p14:tracePt t="20363" x="2090738" y="2549525"/>
          <p14:tracePt t="20371" x="2124075" y="2549525"/>
          <p14:tracePt t="20379" x="2149475" y="2541588"/>
          <p14:tracePt t="20387" x="2174875" y="2524125"/>
          <p14:tracePt t="20395" x="2192338" y="2516188"/>
          <p14:tracePt t="20403" x="2208213" y="2506663"/>
          <p14:tracePt t="20411" x="2225675" y="2498725"/>
          <p14:tracePt t="20419" x="2268538" y="2481263"/>
          <p14:tracePt t="20427" x="2286000" y="2473325"/>
          <p14:tracePt t="20443" x="2301875" y="2463800"/>
          <p14:tracePt t="20459" x="2319338" y="2447925"/>
          <p14:tracePt t="20475" x="2336800" y="2438400"/>
          <p14:tracePt t="20483" x="2336800" y="2430463"/>
          <p14:tracePt t="20491" x="2352675" y="2422525"/>
          <p14:tracePt t="20499" x="2379663" y="2405063"/>
          <p14:tracePt t="20507" x="2387600" y="2397125"/>
          <p14:tracePt t="20515" x="2395538" y="2379663"/>
          <p14:tracePt t="20523" x="2413000" y="2362200"/>
          <p14:tracePt t="20531" x="2413000" y="2344738"/>
          <p14:tracePt t="20539" x="2438400" y="2303463"/>
          <p14:tracePt t="20547" x="2446338" y="2293938"/>
          <p14:tracePt t="20555" x="2446338" y="2286000"/>
          <p14:tracePt t="20563" x="2455863" y="2268538"/>
          <p14:tracePt t="20579" x="2455863" y="2260600"/>
          <p14:tracePt t="20587" x="2463800" y="2243138"/>
          <p14:tracePt t="20603" x="2463800" y="2235200"/>
          <p14:tracePt t="20611" x="2463800" y="2227263"/>
          <p14:tracePt t="20619" x="2463800" y="2217738"/>
          <p14:tracePt t="20627" x="2463800" y="2200275"/>
          <p14:tracePt t="20635" x="2463800" y="2192338"/>
          <p14:tracePt t="20643" x="2463800" y="2184400"/>
          <p14:tracePt t="20651" x="2463800" y="2149475"/>
          <p14:tracePt t="20659" x="2446338" y="2133600"/>
          <p14:tracePt t="20667" x="2430463" y="2108200"/>
          <p14:tracePt t="20675" x="2420938" y="2098675"/>
          <p14:tracePt t="20683" x="2387600" y="2073275"/>
          <p14:tracePt t="20691" x="2370138" y="2055813"/>
          <p14:tracePt t="20699" x="2344738" y="2047875"/>
          <p14:tracePt t="20707" x="2327275" y="2030413"/>
          <p14:tracePt t="20715" x="2293938" y="2014538"/>
          <p14:tracePt t="20723" x="2251075" y="1989138"/>
          <p14:tracePt t="20731" x="2235200" y="1979613"/>
          <p14:tracePt t="20739" x="2208213" y="1971675"/>
          <p14:tracePt t="20747" x="2174875" y="1946275"/>
          <p14:tracePt t="20755" x="2149475" y="1938338"/>
          <p14:tracePt t="20763" x="2132013" y="1928813"/>
          <p14:tracePt t="20771" x="2124075" y="1928813"/>
          <p14:tracePt t="20779" x="2106613" y="1911350"/>
          <p14:tracePt t="20787" x="2073275" y="1903413"/>
          <p14:tracePt t="20795" x="2047875" y="1895475"/>
          <p14:tracePt t="20803" x="2030413" y="1895475"/>
          <p14:tracePt t="20811" x="1971675" y="1870075"/>
          <p14:tracePt t="20819" x="1911350" y="1860550"/>
          <p14:tracePt t="20827" x="1868488" y="1852613"/>
          <p14:tracePt t="20835" x="1792288" y="1844675"/>
          <p14:tracePt t="20843" x="1758950" y="1844675"/>
          <p14:tracePt t="20851" x="1716088" y="1827213"/>
          <p14:tracePt t="20859" x="1673225" y="1827213"/>
          <p14:tracePt t="20867" x="1622425" y="1819275"/>
          <p14:tracePt t="20875" x="1597025" y="1819275"/>
          <p14:tracePt t="20883" x="1546225" y="1809750"/>
          <p14:tracePt t="20891" x="1528763" y="1809750"/>
          <p14:tracePt t="20899" x="1495425" y="1809750"/>
          <p14:tracePt t="20907" x="1452563" y="1801813"/>
          <p14:tracePt t="20915" x="1419225" y="1801813"/>
          <p14:tracePt t="20923" x="1409700" y="1801813"/>
          <p14:tracePt t="20931" x="1376363" y="1801813"/>
          <p14:tracePt t="20939" x="1343025" y="1801813"/>
          <p14:tracePt t="20947" x="1300163" y="1801813"/>
          <p14:tracePt t="20955" x="1265238" y="1801813"/>
          <p14:tracePt t="20963" x="1223963" y="1801813"/>
          <p14:tracePt t="20971" x="1206500" y="1801813"/>
          <p14:tracePt t="20979" x="1173163" y="1801813"/>
          <p14:tracePt t="20987" x="1147763" y="1801813"/>
          <p14:tracePt t="20995" x="1138238" y="1801813"/>
          <p14:tracePt t="21003" x="1130300" y="1801813"/>
          <p14:tracePt t="21011" x="1112838" y="1801813"/>
          <p14:tracePt t="21027" x="1095375" y="1809750"/>
          <p14:tracePt t="21035" x="1069975" y="1819275"/>
          <p14:tracePt t="21043" x="1062038" y="1835150"/>
          <p14:tracePt t="21051" x="1036638" y="1852613"/>
          <p14:tracePt t="21059" x="1028700" y="1852613"/>
          <p14:tracePt t="21075" x="1011238" y="1860550"/>
          <p14:tracePt t="21083" x="1003300" y="1870075"/>
          <p14:tracePt t="21091" x="985838" y="1878013"/>
          <p14:tracePt t="21099" x="985838" y="1885950"/>
          <p14:tracePt t="21107" x="960438" y="1895475"/>
          <p14:tracePt t="21115" x="950913" y="1903413"/>
          <p14:tracePt t="21123" x="935038" y="1920875"/>
          <p14:tracePt t="21131" x="925513" y="1920875"/>
          <p14:tracePt t="21139" x="917575" y="1928813"/>
          <p14:tracePt t="21148" x="909638" y="1954213"/>
          <p14:tracePt t="21155" x="900113" y="1954213"/>
          <p14:tracePt t="21163" x="892175" y="1963738"/>
          <p14:tracePt t="21171" x="884238" y="1979613"/>
          <p14:tracePt t="21179" x="874713" y="1989138"/>
          <p14:tracePt t="21187" x="858838" y="2005013"/>
          <p14:tracePt t="21195" x="858838" y="2014538"/>
          <p14:tracePt t="21203" x="841375" y="2022475"/>
          <p14:tracePt t="21211" x="841375" y="2030413"/>
          <p14:tracePt t="21219" x="841375" y="2055813"/>
          <p14:tracePt t="21227" x="841375" y="2082800"/>
          <p14:tracePt t="21235" x="841375" y="2098675"/>
          <p14:tracePt t="21243" x="841375" y="2141538"/>
          <p14:tracePt t="21251" x="841375" y="2159000"/>
          <p14:tracePt t="21259" x="841375" y="2174875"/>
          <p14:tracePt t="21267" x="841375" y="2209800"/>
          <p14:tracePt t="21275" x="841375" y="2217738"/>
          <p14:tracePt t="21283" x="841375" y="2252663"/>
          <p14:tracePt t="21291" x="841375" y="2278063"/>
          <p14:tracePt t="21307" x="841375" y="2311400"/>
          <p14:tracePt t="21323" x="849313" y="2336800"/>
          <p14:tracePt t="21331" x="858838" y="2336800"/>
          <p14:tracePt t="21339" x="858838" y="2344738"/>
          <p14:tracePt t="21347" x="866775" y="2354263"/>
          <p14:tracePt t="21363" x="874713" y="2362200"/>
          <p14:tracePt t="21371" x="884238" y="2379663"/>
          <p14:tracePt t="21379" x="892175" y="2397125"/>
          <p14:tracePt t="21387" x="900113" y="2397125"/>
          <p14:tracePt t="21395" x="925513" y="2422525"/>
          <p14:tracePt t="21403" x="935038" y="2430463"/>
          <p14:tracePt t="21411" x="960438" y="2447925"/>
          <p14:tracePt t="21419" x="976313" y="2463800"/>
          <p14:tracePt t="21427" x="1003300" y="2473325"/>
          <p14:tracePt t="21435" x="1003300" y="2481263"/>
          <p14:tracePt t="21451" x="1028700" y="2481263"/>
          <p14:tracePt t="21459" x="1036638" y="2481263"/>
          <p14:tracePt t="21467" x="1044575" y="2489200"/>
          <p14:tracePt t="21475" x="1062038" y="2498725"/>
          <p14:tracePt t="21491" x="1079500" y="2498725"/>
          <p14:tracePt t="21499" x="1104900" y="2498725"/>
          <p14:tracePt t="21507" x="1112838" y="2498725"/>
          <p14:tracePt t="21515" x="1147763" y="2498725"/>
          <p14:tracePt t="21523" x="1155700" y="2498725"/>
          <p14:tracePt t="21531" x="1173163" y="2498725"/>
          <p14:tracePt t="21539" x="1189038" y="2498725"/>
          <p14:tracePt t="21547" x="1198563" y="2498725"/>
          <p14:tracePt t="21555" x="1206500" y="2498725"/>
          <p14:tracePt t="21563" x="1223963" y="2498725"/>
          <p14:tracePt t="21571" x="1239838" y="2498725"/>
          <p14:tracePt t="21579" x="1257300" y="2498725"/>
          <p14:tracePt t="21587" x="1274763" y="2498725"/>
          <p14:tracePt t="21595" x="1308100" y="2506663"/>
          <p14:tracePt t="21603" x="1333500" y="2506663"/>
          <p14:tracePt t="21611" x="1368425" y="2506663"/>
          <p14:tracePt t="21619" x="1393825" y="2506663"/>
          <p14:tracePt t="21627" x="1427163" y="2506663"/>
          <p14:tracePt t="21635" x="1452563" y="2506663"/>
          <p14:tracePt t="21643" x="1477963" y="2506663"/>
          <p14:tracePt t="21651" x="1520825" y="2506663"/>
          <p14:tracePt t="21659" x="1554163" y="2506663"/>
          <p14:tracePt t="21667" x="1597025" y="2506663"/>
          <p14:tracePt t="21675" x="1631950" y="2516188"/>
          <p14:tracePt t="21683" x="1657350" y="2516188"/>
          <p14:tracePt t="21691" x="1698625" y="2516188"/>
          <p14:tracePt t="21699" x="1724025" y="2516188"/>
          <p14:tracePt t="21707" x="1766888" y="2516188"/>
          <p14:tracePt t="21715" x="1801813" y="2516188"/>
          <p14:tracePt t="21723" x="1835150" y="2516188"/>
          <p14:tracePt t="21731" x="1852613" y="2516188"/>
          <p14:tracePt t="21739" x="1885950" y="2516188"/>
          <p14:tracePt t="21747" x="1903413" y="2516188"/>
          <p14:tracePt t="21755" x="1920875" y="2516188"/>
          <p14:tracePt t="21763" x="1946275" y="2516188"/>
          <p14:tracePt t="21771" x="1954213" y="2516188"/>
          <p14:tracePt t="21779" x="1962150" y="2516188"/>
          <p14:tracePt t="21787" x="1997075" y="2516188"/>
          <p14:tracePt t="21795" x="2012950" y="2516188"/>
          <p14:tracePt t="21803" x="2022475" y="2516188"/>
          <p14:tracePt t="21811" x="2038350" y="2516188"/>
          <p14:tracePt t="21819" x="2065338" y="2516188"/>
          <p14:tracePt t="21827" x="2073275" y="2516188"/>
          <p14:tracePt t="21835" x="2090738" y="2516188"/>
          <p14:tracePt t="21843" x="2106613" y="2516188"/>
          <p14:tracePt t="21851" x="2132013" y="2516188"/>
          <p14:tracePt t="21859" x="2141538" y="2516188"/>
          <p14:tracePt t="21867" x="2149475" y="2516188"/>
          <p14:tracePt t="21875" x="2157413" y="2516188"/>
          <p14:tracePt t="21883" x="2174875" y="2516188"/>
          <p14:tracePt t="21899" x="2192338" y="2516188"/>
          <p14:tracePt t="21907" x="2208213" y="2506663"/>
          <p14:tracePt t="21915" x="2217738" y="2489200"/>
          <p14:tracePt t="21931" x="2225675" y="2489200"/>
          <p14:tracePt t="21939" x="2235200" y="2489200"/>
          <p14:tracePt t="21947" x="2243138" y="2481263"/>
          <p14:tracePt t="21955" x="2251075" y="2473325"/>
          <p14:tracePt t="21963" x="2276475" y="2455863"/>
          <p14:tracePt t="21995" x="2293938" y="2447925"/>
          <p14:tracePt t="22003" x="2311400" y="2430463"/>
          <p14:tracePt t="22011" x="2311400" y="2422525"/>
          <p14:tracePt t="22027" x="2311400" y="2405063"/>
          <p14:tracePt t="22035" x="2319338" y="2397125"/>
          <p14:tracePt t="22051" x="2319338" y="2387600"/>
          <p14:tracePt t="22059" x="2319338" y="2371725"/>
          <p14:tracePt t="22083" x="2319338" y="2362200"/>
          <p14:tracePt t="22091" x="2319338" y="2354263"/>
          <p14:tracePt t="22099" x="2319338" y="2344738"/>
          <p14:tracePt t="22107" x="2319338" y="2336800"/>
          <p14:tracePt t="22115" x="2319338" y="2328863"/>
          <p14:tracePt t="22131" x="2319338" y="2311400"/>
          <p14:tracePt t="22147" x="2319338" y="2303463"/>
          <p14:tracePt t="22179" x="2319338" y="2293938"/>
          <p14:tracePt t="22195" x="2319338" y="2286000"/>
          <p14:tracePt t="22243" x="2319338" y="2278063"/>
          <p14:tracePt t="22251" x="2319338" y="2268538"/>
          <p14:tracePt t="22275" x="2319338" y="2260600"/>
          <p14:tracePt t="22299" x="2319338" y="2243138"/>
          <p14:tracePt t="22363" x="2311400" y="2235200"/>
          <p14:tracePt t="22411" x="2301875" y="2235200"/>
          <p14:tracePt t="24019" x="2301875" y="2217738"/>
          <p14:tracePt t="24027" x="2293938" y="2209800"/>
          <p14:tracePt t="24035" x="2293938" y="2200275"/>
          <p14:tracePt t="24043" x="2268538" y="2184400"/>
          <p14:tracePt t="24051" x="2260600" y="2166938"/>
          <p14:tracePt t="24059" x="2251075" y="2159000"/>
          <p14:tracePt t="24075" x="2235200" y="2141538"/>
          <p14:tracePt t="24083" x="2225675" y="2133600"/>
          <p14:tracePt t="24091" x="2217738" y="2133600"/>
          <p14:tracePt t="24107" x="2208213" y="2124075"/>
          <p14:tracePt t="24115" x="2200275" y="2124075"/>
          <p14:tracePt t="24123" x="2200275" y="2116138"/>
          <p14:tracePt t="24131" x="2192338" y="2108200"/>
          <p14:tracePt t="24147" x="2182813" y="2108200"/>
          <p14:tracePt t="24171" x="2174875" y="2098675"/>
          <p14:tracePt t="24179" x="2166938" y="2090738"/>
          <p14:tracePt t="24187" x="2141538" y="2082800"/>
          <p14:tracePt t="24195" x="2132013" y="2073275"/>
          <p14:tracePt t="24203" x="2116138" y="2073275"/>
          <p14:tracePt t="24211" x="2098675" y="2065338"/>
          <p14:tracePt t="24219" x="2081213" y="2055813"/>
          <p14:tracePt t="24227" x="2047875" y="2039938"/>
          <p14:tracePt t="24235" x="2005013" y="2022475"/>
          <p14:tracePt t="24243" x="1979613" y="2014538"/>
          <p14:tracePt t="24251" x="1920875" y="2005013"/>
          <p14:tracePt t="24259" x="1903413" y="1997075"/>
          <p14:tracePt t="24267" x="1885950" y="1989138"/>
          <p14:tracePt t="24275" x="1835150" y="1979613"/>
          <p14:tracePt t="24283" x="1809750" y="1979613"/>
          <p14:tracePt t="24291" x="1776413" y="1971675"/>
          <p14:tracePt t="24299" x="1741488" y="1954213"/>
          <p14:tracePt t="24307" x="1708150" y="1954213"/>
          <p14:tracePt t="24315" x="1690688" y="1954213"/>
          <p14:tracePt t="24323" x="1631950" y="1946275"/>
          <p14:tracePt t="24331" x="1589088" y="1938338"/>
          <p14:tracePt t="24339" x="1528763" y="1920875"/>
          <p14:tracePt t="24347" x="1495425" y="1920875"/>
          <p14:tracePt t="24355" x="1419225" y="1920875"/>
          <p14:tracePt t="24363" x="1368425" y="1903413"/>
          <p14:tracePt t="24371" x="1350963" y="1903413"/>
          <p14:tracePt t="24379" x="1308100" y="1895475"/>
          <p14:tracePt t="24387" x="1274763" y="1895475"/>
          <p14:tracePt t="24395" x="1239838" y="1885950"/>
          <p14:tracePt t="24403" x="1198563" y="1885950"/>
          <p14:tracePt t="24411" x="1173163" y="1885950"/>
          <p14:tracePt t="24419" x="1147763" y="1885950"/>
          <p14:tracePt t="24427" x="1130300" y="1885950"/>
          <p14:tracePt t="24435" x="1112838" y="1885950"/>
          <p14:tracePt t="24443" x="1095375" y="1885950"/>
          <p14:tracePt t="24451" x="1087438" y="1885950"/>
          <p14:tracePt t="24467" x="1079500" y="1885950"/>
          <p14:tracePt t="24475" x="1062038" y="1885950"/>
          <p14:tracePt t="24483" x="1036638" y="1885950"/>
          <p14:tracePt t="24491" x="1019175" y="1903413"/>
          <p14:tracePt t="24499" x="993775" y="1911350"/>
          <p14:tracePt t="24507" x="960438" y="1938338"/>
          <p14:tracePt t="24515" x="960438" y="1946275"/>
          <p14:tracePt t="24523" x="950913" y="1946275"/>
          <p14:tracePt t="24531" x="935038" y="1954213"/>
          <p14:tracePt t="24547" x="917575" y="1979613"/>
          <p14:tracePt t="24555" x="900113" y="1979613"/>
          <p14:tracePt t="24563" x="900113" y="1989138"/>
          <p14:tracePt t="24571" x="892175" y="2005013"/>
          <p14:tracePt t="24579" x="884238" y="2014538"/>
          <p14:tracePt t="24587" x="866775" y="2039938"/>
          <p14:tracePt t="24595" x="858838" y="2047875"/>
          <p14:tracePt t="24603" x="858838" y="2065338"/>
          <p14:tracePt t="24611" x="858838" y="2082800"/>
          <p14:tracePt t="24619" x="858838" y="2098675"/>
          <p14:tracePt t="24627" x="849313" y="2108200"/>
          <p14:tracePt t="24635" x="849313" y="2141538"/>
          <p14:tracePt t="24643" x="849313" y="2166938"/>
          <p14:tracePt t="24651" x="849313" y="2184400"/>
          <p14:tracePt t="24659" x="849313" y="2200275"/>
          <p14:tracePt t="24667" x="849313" y="2227263"/>
          <p14:tracePt t="24675" x="849313" y="2235200"/>
          <p14:tracePt t="24683" x="849313" y="2260600"/>
          <p14:tracePt t="24691" x="866775" y="2286000"/>
          <p14:tracePt t="24699" x="874713" y="2293938"/>
          <p14:tracePt t="24707" x="892175" y="2311400"/>
          <p14:tracePt t="24715" x="909638" y="2336800"/>
          <p14:tracePt t="24723" x="917575" y="2344738"/>
          <p14:tracePt t="24731" x="942975" y="2354263"/>
          <p14:tracePt t="24739" x="950913" y="2354263"/>
          <p14:tracePt t="24747" x="976313" y="2371725"/>
          <p14:tracePt t="24755" x="985838" y="2379663"/>
          <p14:tracePt t="24763" x="1011238" y="2387600"/>
          <p14:tracePt t="24771" x="1044575" y="2397125"/>
          <p14:tracePt t="24779" x="1095375" y="2413000"/>
          <p14:tracePt t="24787" x="1112838" y="2422525"/>
          <p14:tracePt t="24795" x="1147763" y="2422525"/>
          <p14:tracePt t="24803" x="1181100" y="2430463"/>
          <p14:tracePt t="24811" x="1223963" y="2430463"/>
          <p14:tracePt t="24819" x="1257300" y="2430463"/>
          <p14:tracePt t="24827" x="1300163" y="2438400"/>
          <p14:tracePt t="24835" x="1350963" y="2455863"/>
          <p14:tracePt t="24843" x="1393825" y="2455863"/>
          <p14:tracePt t="24851" x="1427163" y="2455863"/>
          <p14:tracePt t="24859" x="1477963" y="2463800"/>
          <p14:tracePt t="24867" x="1512888" y="2463800"/>
          <p14:tracePt t="24875" x="1563688" y="2463800"/>
          <p14:tracePt t="24883" x="1614488" y="2473325"/>
          <p14:tracePt t="24891" x="1639888" y="2473325"/>
          <p14:tracePt t="24899" x="1665288" y="2473325"/>
          <p14:tracePt t="24907" x="1682750" y="2473325"/>
          <p14:tracePt t="24931" x="1690688" y="2473325"/>
          <p14:tracePt t="24947" x="1708150" y="2473325"/>
          <p14:tracePt t="24955" x="1716088" y="2473325"/>
          <p14:tracePt t="24971" x="1724025" y="2473325"/>
          <p14:tracePt t="24979" x="1741488" y="2473325"/>
          <p14:tracePt t="24987" x="1758950" y="2473325"/>
          <p14:tracePt t="25011" x="1776413" y="2473325"/>
          <p14:tracePt t="25019" x="1801813" y="2473325"/>
          <p14:tracePt t="25027" x="1809750" y="2473325"/>
          <p14:tracePt t="25035" x="1835150" y="2473325"/>
          <p14:tracePt t="25043" x="1878013" y="2463800"/>
          <p14:tracePt t="25051" x="1903413" y="2455863"/>
          <p14:tracePt t="25059" x="1936750" y="2455863"/>
          <p14:tracePt t="25080" x="1954213" y="2438400"/>
          <p14:tracePt t="25083" x="1979613" y="2438400"/>
          <p14:tracePt t="25091" x="1987550" y="2438400"/>
          <p14:tracePt t="25099" x="2005013" y="2438400"/>
          <p14:tracePt t="25107" x="2022475" y="2430463"/>
          <p14:tracePt t="25139" x="2047875" y="2430463"/>
          <p14:tracePt t="25179" x="2055813" y="2430463"/>
          <p14:tracePt t="25259" x="2073275" y="2430463"/>
          <p14:tracePt t="28187" x="2090738" y="2430463"/>
          <p14:tracePt t="28203" x="2098675" y="2430463"/>
          <p14:tracePt t="28211" x="2106613" y="2430463"/>
          <p14:tracePt t="29331" x="2116138" y="2430463"/>
          <p14:tracePt t="29339" x="2132013" y="2430463"/>
          <p14:tracePt t="29347" x="2149475" y="2447925"/>
          <p14:tracePt t="29355" x="2166938" y="2473325"/>
          <p14:tracePt t="29363" x="2192338" y="2516188"/>
          <p14:tracePt t="29371" x="2200275" y="2532063"/>
          <p14:tracePt t="29379" x="2200275" y="2541588"/>
          <p14:tracePt t="29387" x="2217738" y="2549525"/>
          <p14:tracePt t="29395" x="2217738" y="2566988"/>
          <p14:tracePt t="29467" x="2225675" y="2574925"/>
          <p14:tracePt t="29835" x="2225675" y="2566988"/>
          <p14:tracePt t="29875" x="2225675" y="2557463"/>
          <p14:tracePt t="30003" x="2225675" y="2541588"/>
          <p14:tracePt t="30019" x="2225675" y="2516188"/>
          <p14:tracePt t="30027" x="2235200" y="2498725"/>
          <p14:tracePt t="30035" x="2243138" y="2481263"/>
          <p14:tracePt t="30043" x="2251075" y="2455863"/>
          <p14:tracePt t="30051" x="2268538" y="2430463"/>
          <p14:tracePt t="30075" x="2276475" y="2371725"/>
          <p14:tracePt t="30083" x="2293938" y="2344738"/>
          <p14:tracePt t="30091" x="2293938" y="2336800"/>
          <p14:tracePt t="30099" x="2293938" y="2328863"/>
          <p14:tracePt t="30107" x="2301875" y="2319338"/>
          <p14:tracePt t="30131" x="2301875" y="2293938"/>
          <p14:tracePt t="30155" x="2301875" y="2268538"/>
          <p14:tracePt t="30163" x="2301875" y="2260600"/>
          <p14:tracePt t="30179" x="2301875" y="2235200"/>
          <p14:tracePt t="30195" x="2301875" y="2217738"/>
          <p14:tracePt t="30203" x="2301875" y="2209800"/>
          <p14:tracePt t="30219" x="2293938" y="2200275"/>
          <p14:tracePt t="30227" x="2268538" y="2174875"/>
          <p14:tracePt t="30235" x="2260600" y="2166938"/>
          <p14:tracePt t="30243" x="2243138" y="2149475"/>
          <p14:tracePt t="30251" x="2217738" y="2133600"/>
          <p14:tracePt t="30259" x="2182813" y="2116138"/>
          <p14:tracePt t="30267" x="2157413" y="2108200"/>
          <p14:tracePt t="30275" x="2141538" y="2098675"/>
          <p14:tracePt t="30283" x="2106613" y="2082800"/>
          <p14:tracePt t="30291" x="2055813" y="2073275"/>
          <p14:tracePt t="30299" x="2012950" y="2065338"/>
          <p14:tracePt t="30307" x="1987550" y="2065338"/>
          <p14:tracePt t="30315" x="1962150" y="2065338"/>
          <p14:tracePt t="30323" x="1946275" y="2055813"/>
          <p14:tracePt t="30331" x="1936750" y="2055813"/>
          <p14:tracePt t="30339" x="1928813" y="2055813"/>
          <p14:tracePt t="30347" x="1911350" y="2055813"/>
          <p14:tracePt t="30355" x="1885950" y="2039938"/>
          <p14:tracePt t="30363" x="1868488" y="2039938"/>
          <p14:tracePt t="30371" x="1843088" y="2030413"/>
          <p14:tracePt t="30379" x="1827213" y="2022475"/>
          <p14:tracePt t="30387" x="1792288" y="2022475"/>
          <p14:tracePt t="30395" x="1749425" y="2014538"/>
          <p14:tracePt t="30403" x="1724025" y="2014538"/>
          <p14:tracePt t="30411" x="1698625" y="2014538"/>
          <p14:tracePt t="30419" x="1673225" y="2014538"/>
          <p14:tracePt t="30427" x="1639888" y="1997075"/>
          <p14:tracePt t="30435" x="1614488" y="1997075"/>
          <p14:tracePt t="30443" x="1579563" y="1997075"/>
          <p14:tracePt t="30451" x="1554163" y="1989138"/>
          <p14:tracePt t="30459" x="1503363" y="1989138"/>
          <p14:tracePt t="30467" x="1477963" y="1989138"/>
          <p14:tracePt t="30475" x="1452563" y="1989138"/>
          <p14:tracePt t="30483" x="1419225" y="1989138"/>
          <p14:tracePt t="30491" x="1401763" y="1989138"/>
          <p14:tracePt t="30499" x="1384300" y="1989138"/>
          <p14:tracePt t="30507" x="1358900" y="1989138"/>
          <p14:tracePt t="30531" x="1350963" y="1989138"/>
          <p14:tracePt t="30539" x="1343025" y="1989138"/>
          <p14:tracePt t="30547" x="1325563" y="1989138"/>
          <p14:tracePt t="30555" x="1317625" y="1989138"/>
          <p14:tracePt t="30563" x="1308100" y="1997075"/>
          <p14:tracePt t="30571" x="1290638" y="2005013"/>
          <p14:tracePt t="30579" x="1274763" y="2005013"/>
          <p14:tracePt t="30587" x="1257300" y="2014538"/>
          <p14:tracePt t="30595" x="1239838" y="2022475"/>
          <p14:tracePt t="30611" x="1214438" y="2030413"/>
          <p14:tracePt t="30619" x="1198563" y="2039938"/>
          <p14:tracePt t="30627" x="1181100" y="2047875"/>
          <p14:tracePt t="30635" x="1173163" y="2047875"/>
          <p14:tracePt t="30643" x="1155700" y="2055813"/>
          <p14:tracePt t="30651" x="1147763" y="2065338"/>
          <p14:tracePt t="30659" x="1138238" y="2065338"/>
          <p14:tracePt t="30675" x="1130300" y="2073275"/>
          <p14:tracePt t="30691" x="1112838" y="2082800"/>
          <p14:tracePt t="30699" x="1104900" y="2098675"/>
          <p14:tracePt t="30707" x="1095375" y="2098675"/>
          <p14:tracePt t="30715" x="1095375" y="2108200"/>
          <p14:tracePt t="30723" x="1087438" y="2116138"/>
          <p14:tracePt t="30731" x="1069975" y="2124075"/>
          <p14:tracePt t="30739" x="1062038" y="2133600"/>
          <p14:tracePt t="30755" x="1062038" y="2141538"/>
          <p14:tracePt t="30763" x="1044575" y="2159000"/>
          <p14:tracePt t="30771" x="1036638" y="2166938"/>
          <p14:tracePt t="30779" x="1036638" y="2174875"/>
          <p14:tracePt t="30795" x="1036638" y="2184400"/>
          <p14:tracePt t="30803" x="1036638" y="2192338"/>
          <p14:tracePt t="30811" x="1036638" y="2200275"/>
          <p14:tracePt t="30827" x="1036638" y="2217738"/>
          <p14:tracePt t="30835" x="1036638" y="2227263"/>
          <p14:tracePt t="30851" x="1036638" y="2235200"/>
          <p14:tracePt t="30859" x="1036638" y="2252663"/>
          <p14:tracePt t="30867" x="1036638" y="2260600"/>
          <p14:tracePt t="30875" x="1036638" y="2268538"/>
          <p14:tracePt t="30883" x="1036638" y="2278063"/>
          <p14:tracePt t="30891" x="1036638" y="2293938"/>
          <p14:tracePt t="30899" x="1036638" y="2303463"/>
          <p14:tracePt t="30907" x="1044575" y="2311400"/>
          <p14:tracePt t="30915" x="1054100" y="2319338"/>
          <p14:tracePt t="30923" x="1054100" y="2328863"/>
          <p14:tracePt t="30931" x="1062038" y="2336800"/>
          <p14:tracePt t="30939" x="1079500" y="2354263"/>
          <p14:tracePt t="30947" x="1087438" y="2362200"/>
          <p14:tracePt t="30963" x="1112838" y="2371725"/>
          <p14:tracePt t="30979" x="1130300" y="2387600"/>
          <p14:tracePt t="30995" x="1147763" y="2397125"/>
          <p14:tracePt t="31011" x="1163638" y="2405063"/>
          <p14:tracePt t="31019" x="1189038" y="2413000"/>
          <p14:tracePt t="31027" x="1206500" y="2422525"/>
          <p14:tracePt t="31035" x="1223963" y="2422525"/>
          <p14:tracePt t="31043" x="1231900" y="2422525"/>
          <p14:tracePt t="31051" x="1257300" y="2422525"/>
          <p14:tracePt t="31059" x="1265238" y="2430463"/>
          <p14:tracePt t="31067" x="1290638" y="2430463"/>
          <p14:tracePt t="31075" x="1325563" y="2438400"/>
          <p14:tracePt t="31083" x="1358900" y="2438400"/>
          <p14:tracePt t="31091" x="1376363" y="2438400"/>
          <p14:tracePt t="31099" x="1419225" y="2447925"/>
          <p14:tracePt t="31107" x="1462088" y="2447925"/>
          <p14:tracePt t="31115" x="1512888" y="2463800"/>
          <p14:tracePt t="31123" x="1554163" y="2463800"/>
          <p14:tracePt t="31131" x="1589088" y="2463800"/>
          <p14:tracePt t="31139" x="1622425" y="2473325"/>
          <p14:tracePt t="31147" x="1657350" y="2473325"/>
          <p14:tracePt t="31155" x="1673225" y="2473325"/>
          <p14:tracePt t="31163" x="1698625" y="2473325"/>
          <p14:tracePt t="31171" x="1716088" y="2473325"/>
          <p14:tracePt t="31179" x="1733550" y="2473325"/>
          <p14:tracePt t="31187" x="1741488" y="2473325"/>
          <p14:tracePt t="31195" x="1758950" y="2473325"/>
          <p14:tracePt t="31203" x="1776413" y="2473325"/>
          <p14:tracePt t="31211" x="1801813" y="2473325"/>
          <p14:tracePt t="31219" x="1809750" y="2473325"/>
          <p14:tracePt t="31227" x="1843088" y="2463800"/>
          <p14:tracePt t="31235" x="1878013" y="2463800"/>
          <p14:tracePt t="31243" x="1885950" y="2463800"/>
          <p14:tracePt t="31251" x="1928813" y="2463800"/>
          <p14:tracePt t="31259" x="1962150" y="2463800"/>
          <p14:tracePt t="31267" x="1997075" y="2463800"/>
          <p14:tracePt t="31275" x="2022475" y="2455863"/>
          <p14:tracePt t="31283" x="2030413" y="2455863"/>
          <p14:tracePt t="31291" x="2047875" y="2438400"/>
          <p14:tracePt t="31299" x="2055813" y="2438400"/>
          <p14:tracePt t="31307" x="2065338" y="2438400"/>
          <p14:tracePt t="31315" x="2081213" y="2438400"/>
          <p14:tracePt t="31323" x="2090738" y="2438400"/>
          <p14:tracePt t="31331" x="2098675" y="2438400"/>
          <p14:tracePt t="31339" x="2124075" y="2438400"/>
          <p14:tracePt t="31347" x="2132013" y="2438400"/>
          <p14:tracePt t="31355" x="2157413" y="2438400"/>
          <p14:tracePt t="31363" x="2192338" y="2438400"/>
          <p14:tracePt t="31371" x="2225675" y="2438400"/>
          <p14:tracePt t="31379" x="2235200" y="2438400"/>
          <p14:tracePt t="31387" x="2260600" y="2438400"/>
          <p14:tracePt t="31395" x="2268538" y="2438400"/>
          <p14:tracePt t="31403" x="2293938" y="2438400"/>
          <p14:tracePt t="31411" x="2301875" y="2430463"/>
          <p14:tracePt t="31435" x="2319338" y="2430463"/>
          <p14:tracePt t="31443" x="2327275" y="2422525"/>
          <p14:tracePt t="31451" x="2327275" y="2413000"/>
          <p14:tracePt t="31459" x="2336800" y="2405063"/>
          <p14:tracePt t="31467" x="2352675" y="2387600"/>
          <p14:tracePt t="31475" x="2352675" y="2379663"/>
          <p14:tracePt t="31483" x="2362200" y="2371725"/>
          <p14:tracePt t="31499" x="2362200" y="2362200"/>
          <p14:tracePt t="31507" x="2370138" y="2344738"/>
          <p14:tracePt t="31515" x="2379663" y="2336800"/>
          <p14:tracePt t="31523" x="2379663" y="2328863"/>
          <p14:tracePt t="31531" x="2379663" y="2319338"/>
          <p14:tracePt t="31539" x="2379663" y="2311400"/>
          <p14:tracePt t="31547" x="2379663" y="2293938"/>
          <p14:tracePt t="31555" x="2379663" y="2286000"/>
          <p14:tracePt t="31563" x="2379663" y="2278063"/>
          <p14:tracePt t="31571" x="2379663" y="2260600"/>
          <p14:tracePt t="31579" x="2370138" y="2243138"/>
          <p14:tracePt t="31587" x="2370138" y="2235200"/>
          <p14:tracePt t="31595" x="2362200" y="2227263"/>
          <p14:tracePt t="31603" x="2352675" y="2227263"/>
          <p14:tracePt t="31611" x="2344738" y="2209800"/>
          <p14:tracePt t="31635" x="2336800" y="2200275"/>
          <p14:tracePt t="31651" x="2327275" y="2200275"/>
          <p14:tracePt t="31659" x="2319338" y="2192338"/>
          <p14:tracePt t="31667" x="2311400" y="2192338"/>
          <p14:tracePt t="31675" x="2293938" y="2184400"/>
          <p14:tracePt t="31683" x="2276475" y="2166938"/>
          <p14:tracePt t="31691" x="2260600" y="2159000"/>
          <p14:tracePt t="31699" x="2217738" y="2149475"/>
          <p14:tracePt t="31707" x="2192338" y="2149475"/>
          <p14:tracePt t="31715" x="2174875" y="2133600"/>
          <p14:tracePt t="31723" x="2149475" y="2133600"/>
          <p14:tracePt t="31731" x="2124075" y="2124075"/>
          <p14:tracePt t="31739" x="2098675" y="2124075"/>
          <p14:tracePt t="31747" x="2055813" y="2116138"/>
          <p14:tracePt t="31755" x="2022475" y="2116138"/>
          <p14:tracePt t="31763" x="1954213" y="2082800"/>
          <p14:tracePt t="31771" x="1893888" y="2073275"/>
          <p14:tracePt t="31779" x="1835150" y="2073275"/>
          <p14:tracePt t="31787" x="1776413" y="2065338"/>
          <p14:tracePt t="31795" x="1766888" y="2065338"/>
          <p14:tracePt t="31803" x="1708150" y="2065338"/>
          <p14:tracePt t="31811" x="1682750" y="2047875"/>
          <p14:tracePt t="31819" x="1631950" y="2039938"/>
          <p14:tracePt t="31827" x="1597025" y="2039938"/>
          <p14:tracePt t="31835" x="1546225" y="2030413"/>
          <p14:tracePt t="31843" x="1470025" y="2022475"/>
          <p14:tracePt t="31851" x="1427163" y="1997075"/>
          <p14:tracePt t="31859" x="1393825" y="1997075"/>
          <p14:tracePt t="31867" x="1358900" y="1997075"/>
          <p14:tracePt t="31875" x="1317625" y="1989138"/>
          <p14:tracePt t="31883" x="1290638" y="1989138"/>
          <p14:tracePt t="31891" x="1282700" y="1989138"/>
          <p14:tracePt t="31899" x="1274763" y="1989138"/>
          <p14:tracePt t="31907" x="1249363" y="1979613"/>
          <p14:tracePt t="31915" x="1231900" y="1979613"/>
          <p14:tracePt t="31923" x="1206500" y="1979613"/>
          <p14:tracePt t="31931" x="1189038" y="1979613"/>
          <p14:tracePt t="31939" x="1155700" y="1979613"/>
          <p14:tracePt t="31947" x="1130300" y="1979613"/>
          <p14:tracePt t="31955" x="1112838" y="1979613"/>
          <p14:tracePt t="31963" x="1104900" y="1979613"/>
          <p14:tracePt t="31971" x="1079500" y="1979613"/>
          <p14:tracePt t="31987" x="1062038" y="1979613"/>
          <p14:tracePt t="31995" x="1054100" y="1979613"/>
          <p14:tracePt t="32003" x="1036638" y="1989138"/>
          <p14:tracePt t="32019" x="1019175" y="1997075"/>
          <p14:tracePt t="32035" x="1003300" y="2005013"/>
          <p14:tracePt t="32051" x="1003300" y="2014538"/>
          <p14:tracePt t="32070" x="993775" y="2022475"/>
          <p14:tracePt t="32075" x="985838" y="2030413"/>
          <p14:tracePt t="32091" x="976313" y="2039938"/>
          <p14:tracePt t="32099" x="968375" y="2039938"/>
          <p14:tracePt t="32107" x="950913" y="2047875"/>
          <p14:tracePt t="32115" x="950913" y="2055813"/>
          <p14:tracePt t="32123" x="942975" y="2065338"/>
          <p14:tracePt t="32131" x="935038" y="2065338"/>
          <p14:tracePt t="32139" x="935038" y="2073275"/>
          <p14:tracePt t="32147" x="935038" y="2082800"/>
          <p14:tracePt t="32155" x="925513" y="2082800"/>
          <p14:tracePt t="32163" x="925513" y="2090738"/>
          <p14:tracePt t="32171" x="909638" y="2108200"/>
          <p14:tracePt t="32187" x="909638" y="2116138"/>
          <p14:tracePt t="32195" x="909638" y="2124075"/>
          <p14:tracePt t="32211" x="909638" y="2133600"/>
          <p14:tracePt t="32219" x="900113" y="2141538"/>
          <p14:tracePt t="32227" x="892175" y="2159000"/>
          <p14:tracePt t="32243" x="884238" y="2166938"/>
          <p14:tracePt t="32251" x="874713" y="2166938"/>
          <p14:tracePt t="32259" x="874713" y="2174875"/>
          <p14:tracePt t="32267" x="874713" y="2184400"/>
          <p14:tracePt t="32291" x="874713" y="2192338"/>
          <p14:tracePt t="32299" x="874713" y="2209800"/>
          <p14:tracePt t="32315" x="874713" y="2217738"/>
          <p14:tracePt t="32331" x="874713" y="2235200"/>
          <p14:tracePt t="32339" x="874713" y="2243138"/>
          <p14:tracePt t="32347" x="874713" y="2252663"/>
          <p14:tracePt t="32355" x="874713" y="2260600"/>
          <p14:tracePt t="32371" x="874713" y="2268538"/>
          <p14:tracePt t="32379" x="874713" y="2278063"/>
          <p14:tracePt t="32395" x="874713" y="2286000"/>
          <p14:tracePt t="32403" x="874713" y="2303463"/>
          <p14:tracePt t="32427" x="874713" y="2319338"/>
          <p14:tracePt t="32435" x="884238" y="2328863"/>
          <p14:tracePt t="32443" x="892175" y="2336800"/>
          <p14:tracePt t="32451" x="900113" y="2344738"/>
          <p14:tracePt t="32459" x="909638" y="2354263"/>
          <p14:tracePt t="32467" x="917575" y="2362200"/>
          <p14:tracePt t="32475" x="935038" y="2362200"/>
          <p14:tracePt t="32483" x="942975" y="2362200"/>
          <p14:tracePt t="32491" x="960438" y="2379663"/>
          <p14:tracePt t="32507" x="968375" y="2379663"/>
          <p14:tracePt t="32515" x="985838" y="2387600"/>
          <p14:tracePt t="32523" x="1003300" y="2387600"/>
          <p14:tracePt t="32531" x="1019175" y="2397125"/>
          <p14:tracePt t="32539" x="1044575" y="2397125"/>
          <p14:tracePt t="32547" x="1079500" y="2397125"/>
          <p14:tracePt t="32555" x="1095375" y="2397125"/>
          <p14:tracePt t="32563" x="1120775" y="2397125"/>
          <p14:tracePt t="32571" x="1138238" y="2397125"/>
          <p14:tracePt t="32579" x="1163638" y="2397125"/>
          <p14:tracePt t="32587" x="1198563" y="2397125"/>
          <p14:tracePt t="32595" x="1239838" y="2397125"/>
          <p14:tracePt t="32603" x="1257300" y="2397125"/>
          <p14:tracePt t="32611" x="1282700" y="2397125"/>
          <p14:tracePt t="32619" x="1308100" y="2397125"/>
          <p14:tracePt t="32627" x="1333500" y="2397125"/>
          <p14:tracePt t="32635" x="1376363" y="2397125"/>
          <p14:tracePt t="32643" x="1419225" y="2397125"/>
          <p14:tracePt t="32651" x="1452563" y="2397125"/>
          <p14:tracePt t="32659" x="1495425" y="2397125"/>
          <p14:tracePt t="32667" x="1520825" y="2397125"/>
          <p14:tracePt t="32675" x="1554163" y="2397125"/>
          <p14:tracePt t="32683" x="1571625" y="2397125"/>
          <p14:tracePt t="32691" x="1597025" y="2397125"/>
          <p14:tracePt t="32699" x="1606550" y="2397125"/>
          <p14:tracePt t="32707" x="1631950" y="2397125"/>
          <p14:tracePt t="32715" x="1639888" y="2397125"/>
          <p14:tracePt t="32723" x="1665288" y="2397125"/>
          <p14:tracePt t="32731" x="1673225" y="2397125"/>
          <p14:tracePt t="32739" x="1708150" y="2397125"/>
          <p14:tracePt t="32747" x="1724025" y="2397125"/>
          <p14:tracePt t="32755" x="1741488" y="2397125"/>
          <p14:tracePt t="32763" x="1776413" y="2397125"/>
          <p14:tracePt t="32771" x="1792288" y="2397125"/>
          <p14:tracePt t="32779" x="1817688" y="2405063"/>
          <p14:tracePt t="32795" x="1827213" y="2405063"/>
          <p14:tracePt t="32803" x="1835150" y="2413000"/>
          <p14:tracePt t="32811" x="1852613" y="2413000"/>
          <p14:tracePt t="32819" x="1878013" y="2422525"/>
          <p14:tracePt t="32827" x="1893888" y="2430463"/>
          <p14:tracePt t="32835" x="1903413" y="2438400"/>
          <p14:tracePt t="32843" x="1928813" y="2447925"/>
          <p14:tracePt t="32851" x="1946275" y="2455863"/>
          <p14:tracePt t="32859" x="1979613" y="2463800"/>
          <p14:tracePt t="32875" x="1997075" y="2463800"/>
          <p14:tracePt t="32883" x="2005013" y="2463800"/>
          <p14:tracePt t="32899" x="2012950" y="2463800"/>
          <p14:tracePt t="32907" x="2030413" y="2463800"/>
          <p14:tracePt t="37219" x="2047875" y="2447925"/>
          <p14:tracePt t="37235" x="2073275" y="2438400"/>
          <p14:tracePt t="37243" x="2098675" y="2438400"/>
          <p14:tracePt t="37251" x="2124075" y="2430463"/>
          <p14:tracePt t="37259" x="2157413" y="2430463"/>
          <p14:tracePt t="37267" x="2192338" y="2430463"/>
          <p14:tracePt t="37275" x="2208213" y="2422525"/>
          <p14:tracePt t="37283" x="2243138" y="2422525"/>
          <p14:tracePt t="37299" x="2276475" y="2413000"/>
          <p14:tracePt t="37307" x="2311400" y="2413000"/>
          <p14:tracePt t="37315" x="2370138" y="2413000"/>
          <p14:tracePt t="37323" x="2471738" y="2413000"/>
          <p14:tracePt t="37331" x="2557463" y="2413000"/>
          <p14:tracePt t="37339" x="2641600" y="2397125"/>
          <p14:tracePt t="37347" x="2760663" y="2397125"/>
          <p14:tracePt t="37355" x="2854325" y="2397125"/>
          <p14:tracePt t="37363" x="2955925" y="2397125"/>
          <p14:tracePt t="37371" x="3067050" y="2397125"/>
          <p14:tracePt t="37379" x="3152775" y="2397125"/>
          <p14:tracePt t="37387" x="3211513" y="2397125"/>
          <p14:tracePt t="37395" x="3254375" y="2397125"/>
          <p14:tracePt t="37403" x="3313113" y="2397125"/>
          <p14:tracePt t="37411" x="3373438" y="2397125"/>
          <p14:tracePt t="37419" x="3414713" y="2397125"/>
          <p14:tracePt t="37427" x="3500438" y="2397125"/>
          <p14:tracePt t="37435" x="3568700" y="2397125"/>
          <p14:tracePt t="37443" x="3652838" y="2397125"/>
          <p14:tracePt t="37451" x="3738563" y="2397125"/>
          <p14:tracePt t="37459" x="3840163" y="2397125"/>
          <p14:tracePt t="37467" x="3925888" y="2397125"/>
          <p14:tracePt t="37475" x="4027488" y="2397125"/>
          <p14:tracePt t="37483" x="4111625" y="2397125"/>
          <p14:tracePt t="37491" x="4197350" y="2397125"/>
          <p14:tracePt t="37499" x="4265613" y="2397125"/>
          <p14:tracePt t="37507" x="4324350" y="2397125"/>
          <p14:tracePt t="37515" x="4410075" y="2397125"/>
          <p14:tracePt t="37523" x="4451350" y="2397125"/>
          <p14:tracePt t="37531" x="4494213" y="2397125"/>
          <p14:tracePt t="37539" x="4545013" y="2397125"/>
          <p14:tracePt t="37547" x="4587875" y="2397125"/>
          <p14:tracePt t="37555" x="4630738" y="2397125"/>
          <p14:tracePt t="37563" x="4699000" y="2397125"/>
          <p14:tracePt t="37571" x="4783138" y="2397125"/>
          <p14:tracePt t="37579" x="4868863" y="2397125"/>
          <p14:tracePt t="37587" x="4953000" y="2397125"/>
          <p14:tracePt t="37595" x="4995863" y="2397125"/>
          <p14:tracePt t="37603" x="5046663" y="2397125"/>
          <p14:tracePt t="37611" x="5072063" y="2397125"/>
          <p14:tracePt t="37619" x="5106988" y="2397125"/>
          <p14:tracePt t="37627" x="5122863" y="2397125"/>
          <p14:tracePt t="37643" x="5140325" y="2397125"/>
          <p14:tracePt t="37651" x="5148263" y="2397125"/>
          <p14:tracePt t="37659" x="5165725" y="2397125"/>
          <p14:tracePt t="37667" x="5183188" y="2397125"/>
          <p14:tracePt t="37675" x="5216525" y="2397125"/>
          <p14:tracePt t="37683" x="5267325" y="2397125"/>
          <p14:tracePt t="37691" x="5343525" y="2397125"/>
          <p14:tracePt t="37699" x="5454650" y="2397125"/>
          <p14:tracePt t="37707" x="5565775" y="2397125"/>
          <p14:tracePt t="37715" x="5649913" y="2397125"/>
          <p14:tracePt t="37723" x="5726113" y="2397125"/>
          <p14:tracePt t="37731" x="5761038" y="2387600"/>
          <p14:tracePt t="37739" x="5802313" y="2371725"/>
          <p14:tracePt t="37787" x="5811838" y="2371725"/>
          <p14:tracePt t="37795" x="5819775" y="2362200"/>
          <p14:tracePt t="37803" x="5837238" y="2362200"/>
          <p14:tracePt t="37811" x="5862638" y="2362200"/>
          <p14:tracePt t="37819" x="5880100" y="2362200"/>
          <p14:tracePt t="37827" x="5913438" y="2362200"/>
          <p14:tracePt t="37835" x="5946775" y="2354263"/>
          <p14:tracePt t="37843" x="5981700" y="2354263"/>
          <p14:tracePt t="37851" x="5989638" y="2354263"/>
          <p14:tracePt t="37867" x="5997575" y="2354263"/>
          <p14:tracePt t="37883" x="6007100" y="2344738"/>
          <p14:tracePt t="38147" x="5989638" y="2336800"/>
          <p14:tracePt t="38155" x="5981700" y="2328863"/>
          <p14:tracePt t="38163" x="5956300" y="2328863"/>
          <p14:tracePt t="38171" x="5946775" y="2328863"/>
          <p14:tracePt t="38179" x="5921375" y="2328863"/>
          <p14:tracePt t="38187" x="5888038" y="2328863"/>
          <p14:tracePt t="38203" x="5880100" y="2328863"/>
          <p14:tracePt t="38251" x="5862638" y="2328863"/>
          <p14:tracePt t="38259" x="5845175" y="2328863"/>
          <p14:tracePt t="38267" x="5811838" y="2336800"/>
          <p14:tracePt t="38275" x="5794375" y="2344738"/>
          <p14:tracePt t="38283" x="5751513" y="2344738"/>
          <p14:tracePt t="38291" x="5667375" y="2344738"/>
          <p14:tracePt t="38299" x="5556250" y="2344738"/>
          <p14:tracePt t="38307" x="5429250" y="2344738"/>
          <p14:tracePt t="38315" x="5233988" y="2344738"/>
          <p14:tracePt t="38323" x="5029200" y="2344738"/>
          <p14:tracePt t="38331" x="4859338" y="2344738"/>
          <p14:tracePt t="38339" x="4706938" y="2344738"/>
          <p14:tracePt t="38347" x="4545013" y="2344738"/>
          <p14:tracePt t="38355" x="4435475" y="2379663"/>
          <p14:tracePt t="38363" x="4316413" y="2387600"/>
          <p14:tracePt t="38371" x="4205288" y="2405063"/>
          <p14:tracePt t="38379" x="4129088" y="2413000"/>
          <p14:tracePt t="38387" x="4035425" y="2413000"/>
          <p14:tracePt t="38395" x="3951288" y="2413000"/>
          <p14:tracePt t="38403" x="3873500" y="2413000"/>
          <p14:tracePt t="38411" x="3781425" y="2413000"/>
          <p14:tracePt t="38419" x="3721100" y="2422525"/>
          <p14:tracePt t="38427" x="3670300" y="2438400"/>
          <p14:tracePt t="38435" x="3636963" y="2438400"/>
          <p14:tracePt t="38443" x="3586163" y="2447925"/>
          <p14:tracePt t="38451" x="3559175" y="2447925"/>
          <p14:tracePt t="38459" x="3543300" y="2455863"/>
          <p14:tracePt t="38467" x="3517900" y="2455863"/>
          <p14:tracePt t="38475" x="3492500" y="2473325"/>
          <p14:tracePt t="38483" x="3467100" y="2481263"/>
          <p14:tracePt t="38491" x="3398838" y="2498725"/>
          <p14:tracePt t="38499" x="3338513" y="2524125"/>
          <p14:tracePt t="38507" x="3279775" y="2532063"/>
          <p14:tracePt t="38515" x="3194050" y="2557463"/>
          <p14:tracePt t="38523" x="3100388" y="2582863"/>
          <p14:tracePt t="38531" x="2998788" y="2608263"/>
          <p14:tracePt t="38539" x="2940050" y="2643188"/>
          <p14:tracePt t="38547" x="2863850" y="2651125"/>
          <p14:tracePt t="38555" x="2803525" y="2693988"/>
          <p14:tracePt t="38563" x="2770188" y="2701925"/>
          <p14:tracePt t="38571" x="2735263" y="2719388"/>
          <p14:tracePt t="38579" x="2701925" y="2736850"/>
          <p14:tracePt t="38587" x="2684463" y="2744788"/>
          <p14:tracePt t="38595" x="2668588" y="2752725"/>
          <p14:tracePt t="38603" x="2641600" y="2778125"/>
          <p14:tracePt t="38611" x="2633663" y="2787650"/>
          <p14:tracePt t="38619" x="2625725" y="2787650"/>
          <p14:tracePt t="38627" x="2590800" y="2805113"/>
          <p14:tracePt t="38635" x="2590800" y="2813050"/>
          <p14:tracePt t="38643" x="2549525" y="2820988"/>
          <p14:tracePt t="38651" x="2514600" y="2830513"/>
          <p14:tracePt t="38659" x="2471738" y="2846388"/>
          <p14:tracePt t="38667" x="2413000" y="2855913"/>
          <p14:tracePt t="38675" x="2336800" y="2881313"/>
          <p14:tracePt t="38683" x="2276475" y="2897188"/>
          <p14:tracePt t="38691" x="2208213" y="2914650"/>
          <p14:tracePt t="38699" x="2182813" y="2914650"/>
          <p14:tracePt t="38707" x="2157413" y="2940050"/>
          <p14:tracePt t="38715" x="2141538" y="2949575"/>
          <p14:tracePt t="38731" x="2116138" y="2965450"/>
          <p14:tracePt t="38739" x="2106613" y="2974975"/>
          <p14:tracePt t="38747" x="2106613" y="2982913"/>
          <p14:tracePt t="38755" x="2090738" y="3000375"/>
          <p14:tracePt t="38763" x="2073275" y="3033713"/>
          <p14:tracePt t="38771" x="2055813" y="3059113"/>
          <p14:tracePt t="38779" x="2038350" y="3084513"/>
          <p14:tracePt t="38787" x="2012950" y="3109913"/>
          <p14:tracePt t="38795" x="2005013" y="3127375"/>
          <p14:tracePt t="38803" x="1971675" y="3186113"/>
          <p14:tracePt t="38811" x="1954213" y="3238500"/>
          <p14:tracePt t="38819" x="1920875" y="3314700"/>
          <p14:tracePt t="38827" x="1885950" y="3416300"/>
          <p14:tracePt t="38835" x="1852613" y="3467100"/>
          <p14:tracePt t="38843" x="1843088" y="3509963"/>
          <p14:tracePt t="38851" x="1827213" y="3568700"/>
          <p14:tracePt t="38859" x="1817688" y="3603625"/>
          <p14:tracePt t="38867" x="1809750" y="3654425"/>
          <p14:tracePt t="38875" x="1792288" y="3687763"/>
          <p14:tracePt t="38883" x="1758950" y="3722688"/>
          <p14:tracePt t="38891" x="1749425" y="3738563"/>
          <p14:tracePt t="38899" x="1724025" y="3781425"/>
          <p14:tracePt t="38907" x="1716088" y="3816350"/>
          <p14:tracePt t="38915" x="1690688" y="3849688"/>
          <p14:tracePt t="38923" x="1682750" y="3867150"/>
          <p14:tracePt t="38931" x="1673225" y="3900488"/>
          <p14:tracePt t="38939" x="1647825" y="3925888"/>
          <p14:tracePt t="38947" x="1647825" y="3935413"/>
          <p14:tracePt t="38955" x="1639888" y="3960813"/>
          <p14:tracePt t="38963" x="1639888" y="3976688"/>
          <p14:tracePt t="38971" x="1631950" y="4011613"/>
          <p14:tracePt t="38979" x="1631950" y="4019550"/>
          <p14:tracePt t="38987" x="1606550" y="4052888"/>
          <p14:tracePt t="38995" x="1606550" y="4070350"/>
          <p14:tracePt t="39003" x="1589088" y="4105275"/>
          <p14:tracePt t="39011" x="1563688" y="4130675"/>
          <p14:tracePt t="39019" x="1563688" y="4138613"/>
          <p14:tracePt t="39027" x="1546225" y="4156075"/>
          <p14:tracePt t="39035" x="1528763" y="4171950"/>
          <p14:tracePt t="39043" x="1512888" y="4189413"/>
          <p14:tracePt t="39061" x="1503363" y="4214813"/>
          <p14:tracePt t="39067" x="1487488" y="4232275"/>
          <p14:tracePt t="39075" x="1470025" y="4249738"/>
          <p14:tracePt t="39083" x="1470025" y="4275138"/>
          <p14:tracePt t="39091" x="1435100" y="4308475"/>
          <p14:tracePt t="39099" x="1427163" y="4333875"/>
          <p14:tracePt t="39107" x="1427163" y="4341813"/>
          <p14:tracePt t="39115" x="1419225" y="4359275"/>
          <p14:tracePt t="39123" x="1419225" y="4368800"/>
          <p14:tracePt t="39131" x="1409700" y="4384675"/>
          <p14:tracePt t="39139" x="1401763" y="4394200"/>
          <p14:tracePt t="39147" x="1401763" y="4402138"/>
          <p14:tracePt t="39155" x="1393825" y="4402138"/>
          <p14:tracePt t="39163" x="1393825" y="4435475"/>
          <p14:tracePt t="39171" x="1376363" y="4445000"/>
          <p14:tracePt t="39179" x="1368425" y="4445000"/>
          <p14:tracePt t="39187" x="1358900" y="4452938"/>
          <p14:tracePt t="39195" x="1358900" y="4460875"/>
          <p14:tracePt t="39203" x="1350963" y="4470400"/>
          <p14:tracePt t="39219" x="1343025" y="4495800"/>
          <p14:tracePt t="39235" x="1343025" y="4503738"/>
          <p14:tracePt t="39243" x="1333500" y="4513263"/>
          <p14:tracePt t="39275" x="1325563" y="4521200"/>
          <p14:tracePt t="39483" x="1343025" y="4513263"/>
          <p14:tracePt t="39491" x="1343025" y="4503738"/>
          <p14:tracePt t="39499" x="1350963" y="4495800"/>
          <p14:tracePt t="39507" x="1368425" y="4495800"/>
          <p14:tracePt t="39515" x="1384300" y="4486275"/>
          <p14:tracePt t="39523" x="1419225" y="4470400"/>
          <p14:tracePt t="39531" x="1444625" y="4470400"/>
          <p14:tracePt t="39539" x="1470025" y="4460875"/>
          <p14:tracePt t="39547" x="1512888" y="4452938"/>
          <p14:tracePt t="39555" x="1546225" y="4445000"/>
          <p14:tracePt t="39563" x="1589088" y="4427538"/>
          <p14:tracePt t="39571" x="1639888" y="4410075"/>
          <p14:tracePt t="39579" x="1708150" y="4402138"/>
          <p14:tracePt t="39587" x="1801813" y="4394200"/>
          <p14:tracePt t="39595" x="1911350" y="4394200"/>
          <p14:tracePt t="39603" x="2038350" y="4368800"/>
          <p14:tracePt t="39611" x="2182813" y="4359275"/>
          <p14:tracePt t="39619" x="2311400" y="4341813"/>
          <p14:tracePt t="39627" x="2420938" y="4333875"/>
          <p14:tracePt t="39635" x="2549525" y="4308475"/>
          <p14:tracePt t="39643" x="2676525" y="4300538"/>
          <p14:tracePt t="39651" x="2778125" y="4275138"/>
          <p14:tracePt t="39659" x="2897188" y="4240213"/>
          <p14:tracePt t="39667" x="3016250" y="4224338"/>
          <p14:tracePt t="39675" x="3117850" y="4189413"/>
          <p14:tracePt t="39683" x="3228975" y="4164013"/>
          <p14:tracePt t="39691" x="3305175" y="4130675"/>
          <p14:tracePt t="39699" x="3389313" y="4105275"/>
          <p14:tracePt t="39707" x="3500438" y="4062413"/>
          <p14:tracePt t="39715" x="3576638" y="4027488"/>
          <p14:tracePt t="39723" x="3662363" y="3994150"/>
          <p14:tracePt t="39731" x="3738563" y="3960813"/>
          <p14:tracePt t="39739" x="3797300" y="3935413"/>
          <p14:tracePt t="39747" x="3848100" y="3900488"/>
          <p14:tracePt t="39755" x="3941763" y="3867150"/>
          <p14:tracePt t="39763" x="3976688" y="3857625"/>
          <p14:tracePt t="39771" x="4010025" y="3841750"/>
          <p14:tracePt t="39779" x="4060825" y="3816350"/>
          <p14:tracePt t="39787" x="4103688" y="3781425"/>
          <p14:tracePt t="39795" x="4146550" y="3756025"/>
          <p14:tracePt t="39803" x="4205288" y="3722688"/>
          <p14:tracePt t="39811" x="4273550" y="3697288"/>
          <p14:tracePt t="39819" x="4332288" y="3654425"/>
          <p14:tracePt t="39827" x="4392613" y="3619500"/>
          <p14:tracePt t="39835" x="4443413" y="3586163"/>
          <p14:tracePt t="39843" x="4511675" y="3535363"/>
          <p14:tracePt t="39851" x="4587875" y="3492500"/>
          <p14:tracePt t="39859" x="4681538" y="3433763"/>
          <p14:tracePt t="39867" x="4765675" y="3373438"/>
          <p14:tracePt t="39875" x="4884738" y="3314700"/>
          <p14:tracePt t="39883" x="4953000" y="3271838"/>
          <p14:tracePt t="39891" x="5013325" y="3254375"/>
          <p14:tracePt t="39899" x="5089525" y="3211513"/>
          <p14:tracePt t="39907" x="5140325" y="3170238"/>
          <p14:tracePt t="39915" x="5165725" y="3152775"/>
          <p14:tracePt t="39923" x="5208588" y="3127375"/>
          <p14:tracePt t="39931" x="5233988" y="3109913"/>
          <p14:tracePt t="39939" x="5284788" y="3084513"/>
          <p14:tracePt t="39947" x="5318125" y="3067050"/>
          <p14:tracePt t="39955" x="5368925" y="3025775"/>
          <p14:tracePt t="39963" x="5429250" y="2982913"/>
          <p14:tracePt t="39971" x="5497513" y="2940050"/>
          <p14:tracePt t="39979" x="5530850" y="2914650"/>
          <p14:tracePt t="39987" x="5599113" y="2871788"/>
          <p14:tracePt t="39995" x="5641975" y="2838450"/>
          <p14:tracePt t="40003" x="5683250" y="2820988"/>
          <p14:tracePt t="40011" x="5692775" y="2813050"/>
          <p14:tracePt t="40019" x="5718175" y="2795588"/>
          <p14:tracePt t="40027" x="5751513" y="2778125"/>
          <p14:tracePt t="40035" x="5802313" y="2752725"/>
          <p14:tracePt t="40043" x="5827713" y="2736850"/>
          <p14:tracePt t="40051" x="5845175" y="2727325"/>
          <p14:tracePt t="40059" x="5870575" y="2711450"/>
          <p14:tracePt t="40067" x="5895975" y="2693988"/>
          <p14:tracePt t="40075" x="5905500" y="2693988"/>
          <p14:tracePt t="40083" x="5913438" y="2676525"/>
          <p14:tracePt t="40091" x="5930900" y="2660650"/>
          <p14:tracePt t="40099" x="5956300" y="2633663"/>
          <p14:tracePt t="40107" x="5972175" y="2633663"/>
          <p14:tracePt t="40115" x="5981700" y="2617788"/>
          <p14:tracePt t="40123" x="6007100" y="2600325"/>
          <p14:tracePt t="40131" x="6015038" y="2592388"/>
          <p14:tracePt t="40155" x="6015038" y="2582863"/>
          <p14:tracePt t="40163" x="6024563" y="2582863"/>
          <p14:tracePt t="40171" x="6024563" y="2574925"/>
          <p14:tracePt t="40195" x="6024563" y="2566988"/>
          <p14:tracePt t="40219" x="6024563" y="2557463"/>
          <p14:tracePt t="40259" x="6032500" y="2549525"/>
          <p14:tracePt t="40299" x="6032500" y="2541588"/>
          <p14:tracePt t="40307" x="6032500" y="2532063"/>
          <p14:tracePt t="40315" x="6032500" y="2524125"/>
          <p14:tracePt t="40323" x="6032500" y="2516188"/>
          <p14:tracePt t="40339" x="6032500" y="2506663"/>
          <p14:tracePt t="40347" x="6032500" y="2498725"/>
          <p14:tracePt t="40355" x="6032500" y="2481263"/>
          <p14:tracePt t="40363" x="6032500" y="2473325"/>
          <p14:tracePt t="40387" x="6032500" y="2463800"/>
          <p14:tracePt t="40395" x="6032500" y="2447925"/>
          <p14:tracePt t="40411" x="6032500" y="2438400"/>
          <p14:tracePt t="40419" x="6032500" y="2430463"/>
          <p14:tracePt t="40467" x="6032500" y="2422525"/>
          <p14:tracePt t="40475" x="6032500" y="2413000"/>
          <p14:tracePt t="40531" x="6024563" y="2405063"/>
          <p14:tracePt t="40539" x="6015038" y="2405063"/>
          <p14:tracePt t="40555" x="6007100" y="2405063"/>
          <p14:tracePt t="40563" x="5997575" y="2405063"/>
          <p14:tracePt t="40571" x="5981700" y="2413000"/>
          <p14:tracePt t="40587" x="5964238" y="2422525"/>
          <p14:tracePt t="40603" x="5938838" y="2430463"/>
          <p14:tracePt t="40619" x="5921375" y="2438400"/>
          <p14:tracePt t="40627" x="5913438" y="2447925"/>
          <p14:tracePt t="40635" x="5895975" y="2455863"/>
          <p14:tracePt t="40643" x="5870575" y="2481263"/>
          <p14:tracePt t="40651" x="5845175" y="2489200"/>
          <p14:tracePt t="40659" x="5819775" y="2506663"/>
          <p14:tracePt t="40667" x="5786438" y="2532063"/>
          <p14:tracePt t="40675" x="5768975" y="2549525"/>
          <p14:tracePt t="40683" x="5718175" y="2566988"/>
          <p14:tracePt t="40691" x="5683250" y="2592388"/>
          <p14:tracePt t="40699" x="5624513" y="2625725"/>
          <p14:tracePt t="40707" x="5556250" y="2668588"/>
          <p14:tracePt t="40715" x="5480050" y="2701925"/>
          <p14:tracePt t="40723" x="5421313" y="2744788"/>
          <p14:tracePt t="40731" x="5327650" y="2787650"/>
          <p14:tracePt t="40739" x="5249863" y="2830513"/>
          <p14:tracePt t="40747" x="5191125" y="2863850"/>
          <p14:tracePt t="40755" x="5106988" y="2906713"/>
          <p14:tracePt t="40763" x="5046663" y="2949575"/>
          <p14:tracePt t="40771" x="4987925" y="2965450"/>
          <p14:tracePt t="40779" x="4894263" y="3016250"/>
          <p14:tracePt t="40787" x="4808538" y="3051175"/>
          <p14:tracePt t="40795" x="4706938" y="3084513"/>
          <p14:tracePt t="40803" x="4587875" y="3119438"/>
          <p14:tracePt t="40811" x="4460875" y="3152775"/>
          <p14:tracePt t="40819" x="4359275" y="3178175"/>
          <p14:tracePt t="40827" x="4240213" y="3211513"/>
          <p14:tracePt t="40835" x="4137025" y="3246438"/>
          <p14:tracePt t="40843" x="4035425" y="3289300"/>
          <p14:tracePt t="40851" x="3976688" y="3314700"/>
          <p14:tracePt t="40859" x="3890963" y="3355975"/>
          <p14:tracePt t="40867" x="3832225" y="3398838"/>
          <p14:tracePt t="40875" x="3771900" y="3416300"/>
          <p14:tracePt t="40883" x="3695700" y="3459163"/>
          <p14:tracePt t="40891" x="3652838" y="3492500"/>
          <p14:tracePt t="40899" x="3594100" y="3517900"/>
          <p14:tracePt t="40907" x="3543300" y="3552825"/>
          <p14:tracePt t="40915" x="3467100" y="3586163"/>
          <p14:tracePt t="40923" x="3389313" y="3603625"/>
          <p14:tracePt t="40931" x="3330575" y="3629025"/>
          <p14:tracePt t="40939" x="3254375" y="3654425"/>
          <p14:tracePt t="40947" x="3178175" y="3679825"/>
          <p14:tracePt t="40955" x="3109913" y="3697288"/>
          <p14:tracePt t="40963" x="3008313" y="3722688"/>
          <p14:tracePt t="40971" x="2914650" y="3756025"/>
          <p14:tracePt t="40979" x="2854325" y="3763963"/>
          <p14:tracePt t="40987" x="2795588" y="3790950"/>
          <p14:tracePt t="40995" x="2709863" y="3824288"/>
          <p14:tracePt t="41003" x="2641600" y="3841750"/>
          <p14:tracePt t="41011" x="2590800" y="3867150"/>
          <p14:tracePt t="41019" x="2532063" y="3892550"/>
          <p14:tracePt t="41027" x="2481263" y="3917950"/>
          <p14:tracePt t="41035" x="2438400" y="3943350"/>
          <p14:tracePt t="41043" x="2370138" y="3968750"/>
          <p14:tracePt t="41051" x="2327275" y="3976688"/>
          <p14:tracePt t="41059" x="2276475" y="4019550"/>
          <p14:tracePt t="41067" x="2251075" y="4027488"/>
          <p14:tracePt t="41075" x="2217738" y="4052888"/>
          <p14:tracePt t="41083" x="2192338" y="4070350"/>
          <p14:tracePt t="41091" x="2149475" y="4095750"/>
          <p14:tracePt t="41099" x="2141538" y="4105275"/>
          <p14:tracePt t="41107" x="2141538" y="4113213"/>
          <p14:tracePt t="41115" x="2124075" y="4113213"/>
          <p14:tracePt t="41123" x="2098675" y="4130675"/>
          <p14:tracePt t="41131" x="2073275" y="4146550"/>
          <p14:tracePt t="41139" x="2055813" y="4156075"/>
          <p14:tracePt t="41147" x="2030413" y="4181475"/>
          <p14:tracePt t="41155" x="2005013" y="4189413"/>
          <p14:tracePt t="41163" x="1979613" y="4197350"/>
          <p14:tracePt t="41171" x="1936750" y="4214813"/>
          <p14:tracePt t="41179" x="1885950" y="4232275"/>
          <p14:tracePt t="41187" x="1827213" y="4257675"/>
          <p14:tracePt t="41195" x="1776413" y="4275138"/>
          <p14:tracePt t="41203" x="1716088" y="4283075"/>
          <p14:tracePt t="41219" x="1690688" y="4291013"/>
          <p14:tracePt t="41227" x="1673225" y="4308475"/>
          <p14:tracePt t="41235" x="1657350" y="4316413"/>
          <p14:tracePt t="41243" x="1639888" y="4316413"/>
          <p14:tracePt t="41259" x="1614488" y="4333875"/>
          <p14:tracePt t="41267" x="1614488" y="4341813"/>
          <p14:tracePt t="41275" x="1606550" y="4359275"/>
          <p14:tracePt t="41283" x="1589088" y="4359275"/>
          <p14:tracePt t="41291" x="1563688" y="4376738"/>
          <p14:tracePt t="41299" x="1538288" y="4394200"/>
          <p14:tracePt t="41307" x="1528763" y="4402138"/>
          <p14:tracePt t="41315" x="1495425" y="4419600"/>
          <p14:tracePt t="41323" x="1477963" y="4427538"/>
          <p14:tracePt t="41331" x="1470025" y="4435475"/>
          <p14:tracePt t="41339" x="1462088" y="4435475"/>
          <p14:tracePt t="41347" x="1452563" y="4445000"/>
          <p14:tracePt t="41355" x="1435100" y="4452938"/>
          <p14:tracePt t="41363" x="1435100" y="4460875"/>
          <p14:tracePt t="41371" x="1427163" y="4460875"/>
          <p14:tracePt t="41379" x="1419225" y="4470400"/>
          <p14:tracePt t="41387" x="1393825" y="4478338"/>
          <p14:tracePt t="41403" x="1384300" y="4495800"/>
          <p14:tracePt t="41411" x="1358900" y="4513263"/>
          <p14:tracePt t="41419" x="1350963" y="4521200"/>
          <p14:tracePt t="41427" x="1350963" y="4529138"/>
          <p14:tracePt t="41443" x="1343025" y="4538663"/>
          <p14:tracePt t="41451" x="1333500" y="4538663"/>
          <p14:tracePt t="41603" x="1350963" y="4538663"/>
          <p14:tracePt t="41611" x="1358900" y="4538663"/>
          <p14:tracePt t="41619" x="1409700" y="4513263"/>
          <p14:tracePt t="41627" x="1427163" y="4513263"/>
          <p14:tracePt t="41635" x="1452563" y="4495800"/>
          <p14:tracePt t="41643" x="1487488" y="4478338"/>
          <p14:tracePt t="41651" x="1520825" y="4460875"/>
          <p14:tracePt t="41659" x="1563688" y="4435475"/>
          <p14:tracePt t="41667" x="1579563" y="4427538"/>
          <p14:tracePt t="41675" x="1639888" y="4410075"/>
          <p14:tracePt t="41683" x="1716088" y="4376738"/>
          <p14:tracePt t="41691" x="1766888" y="4359275"/>
          <p14:tracePt t="41699" x="1827213" y="4333875"/>
          <p14:tracePt t="41707" x="1903413" y="4316413"/>
          <p14:tracePt t="41715" x="1962150" y="4308475"/>
          <p14:tracePt t="41723" x="2047875" y="4275138"/>
          <p14:tracePt t="41731" x="2098675" y="4265613"/>
          <p14:tracePt t="41739" x="2200275" y="4240213"/>
          <p14:tracePt t="41747" x="2260600" y="4224338"/>
          <p14:tracePt t="41755" x="2327275" y="4197350"/>
          <p14:tracePt t="41763" x="2405063" y="4181475"/>
          <p14:tracePt t="41771" x="2455863" y="4146550"/>
          <p14:tracePt t="41779" x="2557463" y="4113213"/>
          <p14:tracePt t="41787" x="2616200" y="4105275"/>
          <p14:tracePt t="41795" x="2693988" y="4070350"/>
          <p14:tracePt t="41803" x="2744788" y="4044950"/>
          <p14:tracePt t="41811" x="2795588" y="4011613"/>
          <p14:tracePt t="41819" x="2871788" y="3960813"/>
          <p14:tracePt t="41827" x="2947988" y="3900488"/>
          <p14:tracePt t="41835" x="3024188" y="3857625"/>
          <p14:tracePt t="41843" x="3100388" y="3824288"/>
          <p14:tracePt t="41851" x="3203575" y="3781425"/>
          <p14:tracePt t="41859" x="3313113" y="3730625"/>
          <p14:tracePt t="41867" x="3424238" y="3687763"/>
          <p14:tracePt t="41875" x="3457575" y="3636963"/>
          <p14:tracePt t="41883" x="3576638" y="3603625"/>
          <p14:tracePt t="41891" x="3662363" y="3568700"/>
          <p14:tracePt t="41899" x="3763963" y="3517900"/>
          <p14:tracePt t="41907" x="3840163" y="3484563"/>
          <p14:tracePt t="41915" x="3941763" y="3441700"/>
          <p14:tracePt t="41923" x="3992563" y="3398838"/>
          <p14:tracePt t="41931" x="4086225" y="3365500"/>
          <p14:tracePt t="41939" x="4171950" y="3330575"/>
          <p14:tracePt t="41947" x="4214813" y="3297238"/>
          <p14:tracePt t="41955" x="4298950" y="3263900"/>
          <p14:tracePt t="41963" x="4367213" y="3221038"/>
          <p14:tracePt t="41971" x="4425950" y="3186113"/>
          <p14:tracePt t="41979" x="4486275" y="3170238"/>
          <p14:tracePt t="41987" x="4529138" y="3144838"/>
          <p14:tracePt t="41995" x="4605338" y="3109913"/>
          <p14:tracePt t="42003" x="4646613" y="3084513"/>
          <p14:tracePt t="42011" x="4699000" y="3067050"/>
          <p14:tracePt t="42019" x="4749800" y="3041650"/>
          <p14:tracePt t="42027" x="4808538" y="3016250"/>
          <p14:tracePt t="42035" x="4843463" y="2990850"/>
          <p14:tracePt t="42043" x="4894263" y="2974975"/>
          <p14:tracePt t="42051" x="4953000" y="2940050"/>
          <p14:tracePt t="42059" x="5021263" y="2922588"/>
          <p14:tracePt t="42078" x="5114925" y="2871788"/>
          <p14:tracePt t="42083" x="5165725" y="2838450"/>
          <p14:tracePt t="42091" x="5224463" y="2813050"/>
          <p14:tracePt t="42099" x="5276850" y="2778125"/>
          <p14:tracePt t="42107" x="5327650" y="2736850"/>
          <p14:tracePt t="42115" x="5378450" y="2719388"/>
          <p14:tracePt t="42123" x="5429250" y="2676525"/>
          <p14:tracePt t="42131" x="5462588" y="2651125"/>
          <p14:tracePt t="42139" x="5505450" y="2625725"/>
          <p14:tracePt t="42147" x="5538788" y="2608263"/>
          <p14:tracePt t="42155" x="5573713" y="2592388"/>
          <p14:tracePt t="42163" x="5607050" y="2557463"/>
          <p14:tracePt t="42171" x="5632450" y="2549525"/>
          <p14:tracePt t="42179" x="5649913" y="2541588"/>
          <p14:tracePt t="42187" x="5683250" y="2516188"/>
          <p14:tracePt t="42195" x="5708650" y="2498725"/>
          <p14:tracePt t="42203" x="5718175" y="2481263"/>
          <p14:tracePt t="42211" x="5726113" y="2473325"/>
          <p14:tracePt t="42219" x="5735638" y="2473325"/>
          <p14:tracePt t="42227" x="5735638" y="2463800"/>
          <p14:tracePt t="42235" x="5761038" y="2463800"/>
          <p14:tracePt t="42243" x="5794375" y="2447925"/>
          <p14:tracePt t="42251" x="5811838" y="2430463"/>
          <p14:tracePt t="42259" x="5845175" y="2413000"/>
          <p14:tracePt t="42267" x="5905500" y="2397125"/>
          <p14:tracePt t="42275" x="5930900" y="2387600"/>
          <p14:tracePt t="42283" x="5946775" y="2362200"/>
          <p14:tracePt t="42291" x="5972175" y="2354263"/>
          <p14:tracePt t="42299" x="5989638" y="2344738"/>
          <p14:tracePt t="42307" x="6032500" y="2319338"/>
          <p14:tracePt t="42315" x="6040438" y="2311400"/>
          <p14:tracePt t="42323" x="6057900" y="2303463"/>
          <p14:tracePt t="42339" x="6065838" y="2293938"/>
          <p14:tracePt t="42347" x="6075363" y="2286000"/>
          <p14:tracePt t="42363" x="6091238" y="2278063"/>
          <p14:tracePt t="42379" x="6091238" y="2268538"/>
          <p14:tracePt t="42403" x="6100763" y="2260600"/>
          <p14:tracePt t="42483" x="6075363" y="2252663"/>
          <p14:tracePt t="42491" x="5997575" y="2278063"/>
          <p14:tracePt t="42499" x="5938838" y="2319338"/>
          <p14:tracePt t="42507" x="5819775" y="2362200"/>
          <p14:tracePt t="42515" x="5708650" y="2387600"/>
          <p14:tracePt t="42523" x="5641975" y="2430463"/>
          <p14:tracePt t="42531" x="5548313" y="2463800"/>
          <p14:tracePt t="42539" x="5480050" y="2481263"/>
          <p14:tracePt t="42547" x="5421313" y="2498725"/>
          <p14:tracePt t="42555" x="5327650" y="2516188"/>
          <p14:tracePt t="42563" x="5284788" y="2532063"/>
          <p14:tracePt t="42571" x="5224463" y="2549525"/>
          <p14:tracePt t="42579" x="5173663" y="2566988"/>
          <p14:tracePt t="42587" x="5132388" y="2574925"/>
          <p14:tracePt t="42595" x="5054600" y="2600325"/>
          <p14:tracePt t="42603" x="4978400" y="2600325"/>
          <p14:tracePt t="42611" x="4935538" y="2617788"/>
          <p14:tracePt t="42619" x="4884738" y="2625725"/>
          <p14:tracePt t="42627" x="4876800" y="2625725"/>
          <p14:tracePt t="42635" x="4859338" y="2633663"/>
          <p14:tracePt t="42643" x="4833938" y="2643188"/>
          <p14:tracePt t="42651" x="4826000" y="2643188"/>
          <p14:tracePt t="42659" x="4800600" y="2643188"/>
          <p14:tracePt t="42667" x="4775200" y="2643188"/>
          <p14:tracePt t="42675" x="4749800" y="2643188"/>
          <p14:tracePt t="42683" x="4724400" y="2643188"/>
          <p14:tracePt t="42691" x="4681538" y="2643188"/>
          <p14:tracePt t="42699" x="4638675" y="2643188"/>
          <p14:tracePt t="42707" x="4562475" y="2643188"/>
          <p14:tracePt t="42715" x="4545013" y="2643188"/>
          <p14:tracePt t="42723" x="4511675" y="2643188"/>
          <p14:tracePt t="42731" x="4486275" y="2643188"/>
          <p14:tracePt t="42739" x="4468813" y="2643188"/>
          <p14:tracePt t="42747" x="4435475" y="2643188"/>
          <p14:tracePt t="42755" x="4400550" y="2643188"/>
          <p14:tracePt t="42763" x="4392613" y="2643188"/>
          <p14:tracePt t="42771" x="4359275" y="2643188"/>
          <p14:tracePt t="42779" x="4324350" y="2643188"/>
          <p14:tracePt t="42787" x="4281488" y="2643188"/>
          <p14:tracePt t="42795" x="4222750" y="2643188"/>
          <p14:tracePt t="42803" x="4179888" y="2643188"/>
          <p14:tracePt t="42811" x="4137025" y="2643188"/>
          <p14:tracePt t="42819" x="4095750" y="2643188"/>
          <p14:tracePt t="42827" x="4044950" y="2617788"/>
          <p14:tracePt t="42835" x="4010025" y="2617788"/>
          <p14:tracePt t="42843" x="3976688" y="2608263"/>
          <p14:tracePt t="42851" x="3959225" y="2608263"/>
          <p14:tracePt t="42859" x="3925888" y="2600325"/>
          <p14:tracePt t="42867" x="3873500" y="2592388"/>
          <p14:tracePt t="42875" x="3848100" y="2592388"/>
          <p14:tracePt t="42883" x="3797300" y="2574925"/>
          <p14:tracePt t="42891" x="3756025" y="2574925"/>
          <p14:tracePt t="42899" x="3713163" y="2566988"/>
          <p14:tracePt t="42907" x="3670300" y="2566988"/>
          <p14:tracePt t="42915" x="3644900" y="2557463"/>
          <p14:tracePt t="42923" x="3576638" y="2549525"/>
          <p14:tracePt t="42931" x="3492500" y="2541588"/>
          <p14:tracePt t="42939" x="3389313" y="2516188"/>
          <p14:tracePt t="42947" x="3287713" y="2506663"/>
          <p14:tracePt t="42955" x="3135313" y="2506663"/>
          <p14:tracePt t="42963" x="2973388" y="2463800"/>
          <p14:tracePt t="42971" x="2854325" y="2455863"/>
          <p14:tracePt t="42979" x="2701925" y="2455863"/>
          <p14:tracePt t="42987" x="2574925" y="2447925"/>
          <p14:tracePt t="42995" x="2463800" y="2430463"/>
          <p14:tracePt t="43003" x="2336800" y="2413000"/>
          <p14:tracePt t="43011" x="2235200" y="2387600"/>
          <p14:tracePt t="43019" x="2149475" y="2387600"/>
          <p14:tracePt t="43027" x="2098675" y="2387600"/>
          <p14:tracePt t="43035" x="2090738" y="2387600"/>
          <p14:tracePt t="43043" x="2073275" y="2379663"/>
          <p14:tracePt t="43051" x="2065338" y="2379663"/>
          <p14:tracePt t="43083" x="2055813" y="2379663"/>
          <p14:tracePt t="43091" x="2047875" y="2379663"/>
          <p14:tracePt t="43099" x="2038350" y="2379663"/>
          <p14:tracePt t="43107" x="2012950" y="2379663"/>
          <p14:tracePt t="43115" x="1971675" y="2379663"/>
          <p14:tracePt t="43123" x="1936750" y="2379663"/>
          <p14:tracePt t="43131" x="1893888" y="2379663"/>
          <p14:tracePt t="43139" x="1852613" y="2379663"/>
          <p14:tracePt t="43147" x="1792288" y="2379663"/>
          <p14:tracePt t="43155" x="1749425" y="2379663"/>
          <p14:tracePt t="43163" x="1716088" y="2379663"/>
          <p14:tracePt t="43171" x="1673225" y="2397125"/>
          <p14:tracePt t="43179" x="1665288" y="2405063"/>
          <p14:tracePt t="43187" x="1657350" y="2405063"/>
          <p14:tracePt t="43195" x="1639888" y="2422525"/>
          <p14:tracePt t="43203" x="1622425" y="2447925"/>
          <p14:tracePt t="43211" x="1614488" y="2447925"/>
          <p14:tracePt t="43219" x="1606550" y="2473325"/>
          <p14:tracePt t="43227" x="1597025" y="2506663"/>
          <p14:tracePt t="43235" x="1589088" y="2524125"/>
          <p14:tracePt t="43243" x="1589088" y="2557463"/>
          <p14:tracePt t="43251" x="1563688" y="2592388"/>
          <p14:tracePt t="43259" x="1563688" y="2625725"/>
          <p14:tracePt t="43267" x="1563688" y="2651125"/>
          <p14:tracePt t="43275" x="1554163" y="2676525"/>
          <p14:tracePt t="43283" x="1554163" y="2711450"/>
          <p14:tracePt t="43291" x="1554163" y="2736850"/>
          <p14:tracePt t="43299" x="1554163" y="2762250"/>
          <p14:tracePt t="43307" x="1554163" y="2787650"/>
          <p14:tracePt t="43315" x="1554163" y="2820988"/>
          <p14:tracePt t="43323" x="1554163" y="2846388"/>
          <p14:tracePt t="43331" x="1554163" y="2863850"/>
          <p14:tracePt t="43339" x="1554163" y="2897188"/>
          <p14:tracePt t="43347" x="1554163" y="2914650"/>
          <p14:tracePt t="43355" x="1563688" y="2949575"/>
          <p14:tracePt t="43363" x="1571625" y="2965450"/>
          <p14:tracePt t="43371" x="1579563" y="2982913"/>
          <p14:tracePt t="43379" x="1579563" y="3000375"/>
          <p14:tracePt t="43387" x="1597025" y="3016250"/>
          <p14:tracePt t="43403" x="1606550" y="3033713"/>
          <p14:tracePt t="43411" x="1606550" y="3041650"/>
          <p14:tracePt t="43427" x="1606550" y="3051175"/>
          <p14:tracePt t="43435" x="1614488" y="3067050"/>
          <p14:tracePt t="43443" x="1622425" y="3067050"/>
          <p14:tracePt t="43459" x="1631950" y="3084513"/>
          <p14:tracePt t="43467" x="1639888" y="3094038"/>
          <p14:tracePt t="43475" x="1657350" y="3094038"/>
          <p14:tracePt t="43483" x="1665288" y="3094038"/>
          <p14:tracePt t="43491" x="1682750" y="3101975"/>
          <p14:tracePt t="43499" x="1698625" y="3101975"/>
          <p14:tracePt t="43507" x="1708150" y="3101975"/>
          <p14:tracePt t="43515" x="1733550" y="3101975"/>
          <p14:tracePt t="43523" x="1766888" y="3101975"/>
          <p14:tracePt t="43531" x="1784350" y="3119438"/>
          <p14:tracePt t="43539" x="1827213" y="3119438"/>
          <p14:tracePt t="43547" x="1860550" y="3119438"/>
          <p14:tracePt t="43555" x="1893888" y="3127375"/>
          <p14:tracePt t="43563" x="1928813" y="3135313"/>
          <p14:tracePt t="43571" x="1962150" y="3135313"/>
          <p14:tracePt t="43579" x="1987550" y="3135313"/>
          <p14:tracePt t="43587" x="2012950" y="3144838"/>
          <p14:tracePt t="43595" x="2030413" y="3144838"/>
          <p14:tracePt t="43603" x="2047875" y="3144838"/>
          <p14:tracePt t="43611" x="2065338" y="3152775"/>
          <p14:tracePt t="43619" x="2081213" y="3160713"/>
          <p14:tracePt t="43627" x="2090738" y="3160713"/>
          <p14:tracePt t="43635" x="2098675" y="3160713"/>
          <p14:tracePt t="43643" x="2116138" y="3160713"/>
          <p14:tracePt t="43651" x="2124075" y="3160713"/>
          <p14:tracePt t="43659" x="2132013" y="3160713"/>
          <p14:tracePt t="43667" x="2157413" y="3160713"/>
          <p14:tracePt t="43675" x="2182813" y="3160713"/>
          <p14:tracePt t="43683" x="2192338" y="3160713"/>
          <p14:tracePt t="43691" x="2225675" y="3160713"/>
          <p14:tracePt t="43699" x="2260600" y="3160713"/>
          <p14:tracePt t="43707" x="2286000" y="3160713"/>
          <p14:tracePt t="43715" x="2311400" y="3170238"/>
          <p14:tracePt t="43723" x="2336800" y="3170238"/>
          <p14:tracePt t="43731" x="2352675" y="3170238"/>
          <p14:tracePt t="43739" x="2370138" y="3170238"/>
          <p14:tracePt t="43747" x="2387600" y="3178175"/>
          <p14:tracePt t="43755" x="2420938" y="3178175"/>
          <p14:tracePt t="43763" x="2430463" y="3178175"/>
          <p14:tracePt t="43771" x="2446338" y="3178175"/>
          <p14:tracePt t="43779" x="2489200" y="3178175"/>
          <p14:tracePt t="43787" x="2514600" y="3178175"/>
          <p14:tracePt t="43795" x="2557463" y="3186113"/>
          <p14:tracePt t="43803" x="2590800" y="3203575"/>
          <p14:tracePt t="43811" x="2625725" y="3203575"/>
          <p14:tracePt t="43819" x="2651125" y="3203575"/>
          <p14:tracePt t="43827" x="2676525" y="3203575"/>
          <p14:tracePt t="43835" x="2719388" y="3203575"/>
          <p14:tracePt t="43843" x="2760663" y="3203575"/>
          <p14:tracePt t="43851" x="2795588" y="3203575"/>
          <p14:tracePt t="43859" x="2838450" y="3203575"/>
          <p14:tracePt t="43867" x="2871788" y="3203575"/>
          <p14:tracePt t="43883" x="2879725" y="3203575"/>
          <p14:tracePt t="43891" x="2897188" y="3203575"/>
          <p14:tracePt t="43899" x="2905125" y="3203575"/>
          <p14:tracePt t="43907" x="2914650" y="3203575"/>
          <p14:tracePt t="43915" x="2930525" y="3203575"/>
          <p14:tracePt t="43923" x="2947988" y="3203575"/>
          <p14:tracePt t="43931" x="2973388" y="3203575"/>
          <p14:tracePt t="43939" x="3016250" y="3203575"/>
          <p14:tracePt t="43947" x="3041650" y="3203575"/>
          <p14:tracePt t="43955" x="3100388" y="3203575"/>
          <p14:tracePt t="43963" x="3168650" y="3203575"/>
          <p14:tracePt t="43971" x="3211513" y="3203575"/>
          <p14:tracePt t="43979" x="3287713" y="3203575"/>
          <p14:tracePt t="43987" x="3338513" y="3203575"/>
          <p14:tracePt t="43995" x="3389313" y="3203575"/>
          <p14:tracePt t="44003" x="3441700" y="3203575"/>
          <p14:tracePt t="44011" x="3475038" y="3203575"/>
          <p14:tracePt t="44019" x="3508375" y="3211513"/>
          <p14:tracePt t="44027" x="3543300" y="3221038"/>
          <p14:tracePt t="44035" x="3559175" y="3221038"/>
          <p14:tracePt t="44043" x="3586163" y="3221038"/>
          <p14:tracePt t="44051" x="3602038" y="3221038"/>
          <p14:tracePt t="44059" x="3627438" y="3221038"/>
          <p14:tracePt t="44072" x="3652838" y="3221038"/>
          <p14:tracePt t="44075" x="3678238" y="3221038"/>
          <p14:tracePt t="44083" x="3721100" y="3221038"/>
          <p14:tracePt t="44091" x="3729038" y="3211513"/>
          <p14:tracePt t="44099" x="3746500" y="3211513"/>
          <p14:tracePt t="44107" x="3771900" y="3203575"/>
          <p14:tracePt t="44115" x="3797300" y="3195638"/>
          <p14:tracePt t="44131" x="3832225" y="3195638"/>
          <p14:tracePt t="44139" x="3832225" y="3186113"/>
          <p14:tracePt t="44147" x="3848100" y="3186113"/>
          <p14:tracePt t="44155" x="3865563" y="3178175"/>
          <p14:tracePt t="44163" x="3883025" y="3178175"/>
          <p14:tracePt t="44171" x="3890963" y="3170238"/>
          <p14:tracePt t="44179" x="3900488" y="3170238"/>
          <p14:tracePt t="44187" x="3900488" y="3160713"/>
          <p14:tracePt t="44195" x="3925888" y="3152775"/>
          <p14:tracePt t="44203" x="3933825" y="3152775"/>
          <p14:tracePt t="44211" x="3933825" y="3144838"/>
          <p14:tracePt t="44219" x="3951288" y="3127375"/>
          <p14:tracePt t="44227" x="3959225" y="3127375"/>
          <p14:tracePt t="44235" x="3959225" y="3101975"/>
          <p14:tracePt t="44243" x="3967163" y="3084513"/>
          <p14:tracePt t="44251" x="3967163" y="3076575"/>
          <p14:tracePt t="44259" x="3976688" y="3051175"/>
          <p14:tracePt t="44267" x="3976688" y="3025775"/>
          <p14:tracePt t="44275" x="3992563" y="3008313"/>
          <p14:tracePt t="44283" x="3992563" y="2982913"/>
          <p14:tracePt t="44291" x="4002088" y="2949575"/>
          <p14:tracePt t="44299" x="4010025" y="2940050"/>
          <p14:tracePt t="44307" x="4010025" y="2922588"/>
          <p14:tracePt t="44315" x="4010025" y="2906713"/>
          <p14:tracePt t="44323" x="4010025" y="2889250"/>
          <p14:tracePt t="44331" x="4010025" y="2871788"/>
          <p14:tracePt t="44339" x="4002088" y="2855913"/>
          <p14:tracePt t="44347" x="3992563" y="2838450"/>
          <p14:tracePt t="44355" x="3984625" y="2813050"/>
          <p14:tracePt t="44363" x="3976688" y="2805113"/>
          <p14:tracePt t="44371" x="3959225" y="2778125"/>
          <p14:tracePt t="44379" x="3916363" y="2744788"/>
          <p14:tracePt t="44387" x="3900488" y="2727325"/>
          <p14:tracePt t="44395" x="3848100" y="2711450"/>
          <p14:tracePt t="44403" x="3814763" y="2693988"/>
          <p14:tracePt t="44411" x="3789363" y="2686050"/>
          <p14:tracePt t="44419" x="3771900" y="2676525"/>
          <p14:tracePt t="44427" x="3756025" y="2676525"/>
          <p14:tracePt t="44435" x="3738563" y="2676525"/>
          <p14:tracePt t="44443" x="3713163" y="2668588"/>
          <p14:tracePt t="44451" x="3670300" y="2643188"/>
          <p14:tracePt t="44459" x="3627438" y="2633663"/>
          <p14:tracePt t="44467" x="3586163" y="2625725"/>
          <p14:tracePt t="44475" x="3492500" y="2592388"/>
          <p14:tracePt t="44483" x="3406775" y="2582863"/>
          <p14:tracePt t="44491" x="3322638" y="2574925"/>
          <p14:tracePt t="44499" x="3236913" y="2574925"/>
          <p14:tracePt t="44507" x="3135313" y="2574925"/>
          <p14:tracePt t="44515" x="3033713" y="2574925"/>
          <p14:tracePt t="44523" x="2973388" y="2566988"/>
          <p14:tracePt t="44531" x="2922588" y="2566988"/>
          <p14:tracePt t="44539" x="2846388" y="2566988"/>
          <p14:tracePt t="44547" x="2786063" y="2566988"/>
          <p14:tracePt t="44555" x="2744788" y="2566988"/>
          <p14:tracePt t="44563" x="2684463" y="2566988"/>
          <p14:tracePt t="44571" x="2633663" y="2566988"/>
          <p14:tracePt t="44579" x="2600325" y="2566988"/>
          <p14:tracePt t="44587" x="2557463" y="2566988"/>
          <p14:tracePt t="44595" x="2514600" y="2566988"/>
          <p14:tracePt t="44603" x="2471738" y="2566988"/>
          <p14:tracePt t="44611" x="2420938" y="2566988"/>
          <p14:tracePt t="44619" x="2379663" y="2566988"/>
          <p14:tracePt t="44627" x="2352675" y="2566988"/>
          <p14:tracePt t="44635" x="2293938" y="2566988"/>
          <p14:tracePt t="44643" x="2251075" y="2566988"/>
          <p14:tracePt t="44651" x="2217738" y="2566988"/>
          <p14:tracePt t="44667" x="2182813" y="2566988"/>
          <p14:tracePt t="44683" x="2166938" y="2566988"/>
          <p14:tracePt t="44691" x="2157413" y="2574925"/>
          <p14:tracePt t="44699" x="2149475" y="2582863"/>
          <p14:tracePt t="44715" x="2141538" y="2582863"/>
          <p14:tracePt t="44723" x="2124075" y="2592388"/>
          <p14:tracePt t="44731" x="2116138" y="2600325"/>
          <p14:tracePt t="44739" x="2098675" y="2617788"/>
          <p14:tracePt t="44747" x="2081213" y="2651125"/>
          <p14:tracePt t="44755" x="2073275" y="2660650"/>
          <p14:tracePt t="44771" x="2065338" y="2693988"/>
          <p14:tracePt t="44779" x="2065338" y="2711450"/>
          <p14:tracePt t="44787" x="2065338" y="2719388"/>
          <p14:tracePt t="44795" x="2065338" y="2736850"/>
          <p14:tracePt t="44803" x="2055813" y="2752725"/>
          <p14:tracePt t="44811" x="2047875" y="2762250"/>
          <p14:tracePt t="44819" x="2038350" y="2770188"/>
          <p14:tracePt t="44827" x="2038350" y="2778125"/>
          <p14:tracePt t="44835" x="2038350" y="2787650"/>
          <p14:tracePt t="44851" x="2038350" y="2795588"/>
          <p14:tracePt t="44859" x="2038350" y="2813050"/>
          <p14:tracePt t="44867" x="2030413" y="2820988"/>
          <p14:tracePt t="44883" x="2030413" y="2830513"/>
          <p14:tracePt t="44899" x="2012950" y="2846388"/>
          <p14:tracePt t="44915" x="2012950" y="2855913"/>
          <p14:tracePt t="44923" x="2012950" y="2863850"/>
          <p14:tracePt t="44931" x="2012950" y="2881313"/>
          <p14:tracePt t="44939" x="2012950" y="2889250"/>
          <p14:tracePt t="44955" x="2012950" y="2897188"/>
          <p14:tracePt t="44963" x="2012950" y="2914650"/>
          <p14:tracePt t="44979" x="2022475" y="2932113"/>
          <p14:tracePt t="44995" x="2047875" y="2940050"/>
          <p14:tracePt t="45003" x="2065338" y="2965450"/>
          <p14:tracePt t="45011" x="2090738" y="2974975"/>
          <p14:tracePt t="45019" x="2124075" y="2982913"/>
          <p14:tracePt t="45027" x="2157413" y="3000375"/>
          <p14:tracePt t="45035" x="2200275" y="3000375"/>
          <p14:tracePt t="45043" x="2217738" y="3008313"/>
          <p14:tracePt t="45051" x="2243138" y="3008313"/>
          <p14:tracePt t="45077" x="2276475" y="3016250"/>
          <p14:tracePt t="45083" x="2293938" y="3025775"/>
          <p14:tracePt t="45091" x="2311400" y="3033713"/>
          <p14:tracePt t="45099" x="2327275" y="3033713"/>
          <p14:tracePt t="45107" x="2352675" y="3041650"/>
          <p14:tracePt t="45115" x="2387600" y="3041650"/>
          <p14:tracePt t="45123" x="2438400" y="3051175"/>
          <p14:tracePt t="45131" x="2514600" y="3059113"/>
          <p14:tracePt t="45139" x="2557463" y="3059113"/>
          <p14:tracePt t="45147" x="2641600" y="3084513"/>
          <p14:tracePt t="45155" x="2701925" y="3094038"/>
          <p14:tracePt t="45163" x="2760663" y="3094038"/>
          <p14:tracePt t="45171" x="2811463" y="3101975"/>
          <p14:tracePt t="45179" x="2871788" y="3109913"/>
          <p14:tracePt t="45187" x="2914650" y="3109913"/>
          <p14:tracePt t="45195" x="2947988" y="3109913"/>
          <p14:tracePt t="45203" x="2990850" y="3109913"/>
          <p14:tracePt t="45211" x="3016250" y="3109913"/>
          <p14:tracePt t="45219" x="3041650" y="3109913"/>
          <p14:tracePt t="45227" x="3067050" y="3109913"/>
          <p14:tracePt t="45235" x="3084513" y="3109913"/>
          <p14:tracePt t="45243" x="3100388" y="3109913"/>
          <p14:tracePt t="45251" x="3127375" y="3109913"/>
          <p14:tracePt t="45267" x="3152775" y="3109913"/>
          <p14:tracePt t="45275" x="3168650" y="3094038"/>
          <p14:tracePt t="45291" x="3178175" y="3094038"/>
          <p14:tracePt t="45299" x="3186113" y="3094038"/>
          <p14:tracePt t="45307" x="3194050" y="3084513"/>
          <p14:tracePt t="45315" x="3203575" y="3076575"/>
          <p14:tracePt t="45331" x="3228975" y="3076575"/>
          <p14:tracePt t="45339" x="3236913" y="3076575"/>
          <p14:tracePt t="45347" x="3262313" y="3059113"/>
          <p14:tracePt t="45355" x="3270250" y="3059113"/>
          <p14:tracePt t="45363" x="3297238" y="3059113"/>
          <p14:tracePt t="45371" x="3305175" y="3051175"/>
          <p14:tracePt t="45379" x="3330575" y="3041650"/>
          <p14:tracePt t="45387" x="3348038" y="3025775"/>
          <p14:tracePt t="45395" x="3363913" y="3016250"/>
          <p14:tracePt t="45403" x="3373438" y="3016250"/>
          <p14:tracePt t="45411" x="3381375" y="3008313"/>
          <p14:tracePt t="45419" x="3406775" y="3008313"/>
          <p14:tracePt t="45427" x="3424238" y="2990850"/>
          <p14:tracePt t="45435" x="3441700" y="2982913"/>
          <p14:tracePt t="45443" x="3467100" y="2974975"/>
          <p14:tracePt t="45451" x="3492500" y="2965450"/>
          <p14:tracePt t="45459" x="3500438" y="2965450"/>
          <p14:tracePt t="45467" x="3525838" y="2949575"/>
          <p14:tracePt t="45475" x="3559175" y="2932113"/>
          <p14:tracePt t="45483" x="3576638" y="2932113"/>
          <p14:tracePt t="45491" x="3594100" y="2922588"/>
          <p14:tracePt t="45499" x="3611563" y="2906713"/>
          <p14:tracePt t="45507" x="3636963" y="2897188"/>
          <p14:tracePt t="45515" x="3644900" y="2889250"/>
          <p14:tracePt t="45523" x="3662363" y="2881313"/>
          <p14:tracePt t="45531" x="3687763" y="2871788"/>
          <p14:tracePt t="45539" x="3703638" y="2871788"/>
          <p14:tracePt t="45547" x="3713163" y="2855913"/>
          <p14:tracePt t="45555" x="3738563" y="2855913"/>
          <p14:tracePt t="45563" x="3763963" y="2838450"/>
          <p14:tracePt t="45571" x="3771900" y="2830513"/>
          <p14:tracePt t="45579" x="3789363" y="2820988"/>
          <p14:tracePt t="45587" x="3814763" y="2795588"/>
          <p14:tracePt t="45595" x="3832225" y="2795588"/>
          <p14:tracePt t="45611" x="3848100" y="2787650"/>
          <p14:tracePt t="45619" x="3865563" y="2778125"/>
          <p14:tracePt t="45627" x="3873500" y="2762250"/>
          <p14:tracePt t="45635" x="3890963" y="2752725"/>
          <p14:tracePt t="45643" x="3908425" y="2744788"/>
          <p14:tracePt t="45651" x="3925888" y="2744788"/>
          <p14:tracePt t="45659" x="3941763" y="2719388"/>
          <p14:tracePt t="45675" x="3959225" y="2711450"/>
          <p14:tracePt t="45683" x="3967163" y="2701925"/>
          <p14:tracePt t="45691" x="3976688" y="2701925"/>
          <p14:tracePt t="45707" x="3984625" y="2693988"/>
          <p14:tracePt t="45723" x="3992563" y="2686050"/>
          <p14:tracePt t="45739" x="4002088" y="2676525"/>
          <p14:tracePt t="45755" x="4010025" y="2676525"/>
          <p14:tracePt t="45763" x="4027488" y="2660650"/>
          <p14:tracePt t="45771" x="4027488" y="2651125"/>
          <p14:tracePt t="45779" x="4044950" y="2651125"/>
          <p14:tracePt t="45795" x="4070350" y="2643188"/>
          <p14:tracePt t="45803" x="4078288" y="2625725"/>
          <p14:tracePt t="45811" x="4086225" y="2617788"/>
          <p14:tracePt t="45819" x="4103688" y="2608263"/>
          <p14:tracePt t="45843" x="4129088" y="2592388"/>
          <p14:tracePt t="45859" x="4137025" y="2582863"/>
          <p14:tracePt t="45867" x="4146550" y="2582863"/>
          <p14:tracePt t="45875" x="4154488" y="2574925"/>
          <p14:tracePt t="45883" x="4162425" y="2574925"/>
          <p14:tracePt t="45923" x="4179888" y="2566988"/>
          <p14:tracePt t="45931" x="4179888" y="2557463"/>
          <p14:tracePt t="45939" x="4187825" y="2557463"/>
          <p14:tracePt t="45955" x="4187825" y="2549525"/>
          <p14:tracePt t="45971" x="4197350" y="2541588"/>
          <p14:tracePt t="45987" x="4205288" y="2532063"/>
          <p14:tracePt t="46171" x="4197350" y="2532063"/>
          <p14:tracePt t="46179" x="4179888" y="2541588"/>
          <p14:tracePt t="46187" x="4154488" y="2566988"/>
          <p14:tracePt t="46195" x="4146550" y="2566988"/>
          <p14:tracePt t="46203" x="4137025" y="2574925"/>
          <p14:tracePt t="46211" x="4121150" y="2592388"/>
          <p14:tracePt t="46219" x="4103688" y="2600325"/>
          <p14:tracePt t="46235" x="4095750" y="2600325"/>
          <p14:tracePt t="46243" x="4086225" y="2608263"/>
          <p14:tracePt t="46259" x="4078288" y="2608263"/>
          <p14:tracePt t="46267" x="4070350" y="2608263"/>
          <p14:tracePt t="46275" x="4060825" y="2617788"/>
          <p14:tracePt t="46291" x="4044950" y="2633663"/>
          <p14:tracePt t="46299" x="4035425" y="2633663"/>
          <p14:tracePt t="46307" x="4027488" y="2643188"/>
          <p14:tracePt t="46315" x="4002088" y="2651125"/>
          <p14:tracePt t="46323" x="3992563" y="2651125"/>
          <p14:tracePt t="46331" x="3984625" y="2651125"/>
          <p14:tracePt t="46339" x="3951288" y="2668588"/>
          <p14:tracePt t="46355" x="3925888" y="2676525"/>
          <p14:tracePt t="46363" x="3908425" y="2676525"/>
          <p14:tracePt t="46371" x="3908425" y="2686050"/>
          <p14:tracePt t="46379" x="3890963" y="2701925"/>
          <p14:tracePt t="46395" x="3883025" y="2701925"/>
          <p14:tracePt t="46403" x="3873500" y="2701925"/>
          <p14:tracePt t="46411" x="3865563" y="2711450"/>
          <p14:tracePt t="46419" x="3857625" y="2711450"/>
          <p14:tracePt t="46427" x="3848100" y="2719388"/>
          <p14:tracePt t="46435" x="3840163" y="2727325"/>
          <p14:tracePt t="46443" x="3832225" y="2727325"/>
          <p14:tracePt t="46451" x="3822700" y="2736850"/>
          <p14:tracePt t="46459" x="3814763" y="2744788"/>
          <p14:tracePt t="46467" x="3806825" y="2744788"/>
          <p14:tracePt t="46475" x="3789363" y="2752725"/>
          <p14:tracePt t="46483" x="3771900" y="2762250"/>
          <p14:tracePt t="46491" x="3763963" y="2770188"/>
          <p14:tracePt t="46499" x="3746500" y="2778125"/>
          <p14:tracePt t="46507" x="3721100" y="2787650"/>
          <p14:tracePt t="46515" x="3703638" y="2795588"/>
          <p14:tracePt t="46523" x="3703638" y="2805113"/>
          <p14:tracePt t="46539" x="3695700" y="2805113"/>
          <p14:tracePt t="46571" x="3687763" y="2805113"/>
          <p14:tracePt t="46587" x="3687763" y="2813050"/>
          <p14:tracePt t="46611" x="3670300" y="2820988"/>
          <p14:tracePt t="46635" x="3662363" y="2830513"/>
          <p14:tracePt t="46659" x="3662363" y="2838450"/>
          <p14:tracePt t="46667" x="3652838" y="2846388"/>
          <p14:tracePt t="46675" x="3644900" y="2846388"/>
          <p14:tracePt t="46691" x="3636963" y="2855913"/>
          <p14:tracePt t="46803" x="3652838" y="2855913"/>
          <p14:tracePt t="46811" x="3662363" y="2846388"/>
          <p14:tracePt t="46819" x="3678238" y="2830513"/>
          <p14:tracePt t="46827" x="3695700" y="2820988"/>
          <p14:tracePt t="46835" x="3703638" y="2813050"/>
          <p14:tracePt t="46859" x="3713163" y="2813050"/>
          <p14:tracePt t="46867" x="3721100" y="2805113"/>
          <p14:tracePt t="46883" x="3721100" y="2795588"/>
          <p14:tracePt t="46899" x="3729038" y="2787650"/>
          <p14:tracePt t="46907" x="3756025" y="2770188"/>
          <p14:tracePt t="46923" x="3771900" y="2762250"/>
          <p14:tracePt t="46931" x="3781425" y="2752725"/>
          <p14:tracePt t="46939" x="3797300" y="2752725"/>
          <p14:tracePt t="46947" x="3822700" y="2736850"/>
          <p14:tracePt t="46955" x="3832225" y="2727325"/>
          <p14:tracePt t="46971" x="3848100" y="2719388"/>
          <p14:tracePt t="46979" x="3857625" y="2719388"/>
          <p14:tracePt t="46987" x="3873500" y="2701925"/>
          <p14:tracePt t="46995" x="3890963" y="2693988"/>
          <p14:tracePt t="47011" x="3908425" y="2686050"/>
          <p14:tracePt t="47019" x="3916363" y="2676525"/>
          <p14:tracePt t="47027" x="3933825" y="2660650"/>
          <p14:tracePt t="47035" x="3941763" y="2651125"/>
          <p14:tracePt t="47043" x="3951288" y="2651125"/>
          <p14:tracePt t="47051" x="3976688" y="2633663"/>
          <p14:tracePt t="47059" x="3984625" y="2625725"/>
          <p14:tracePt t="47067" x="3992563" y="2617788"/>
          <p14:tracePt t="47075" x="4002088" y="2617788"/>
          <p14:tracePt t="47083" x="4010025" y="2608263"/>
          <p14:tracePt t="47091" x="4035425" y="2592388"/>
          <p14:tracePt t="47107" x="4044950" y="2582863"/>
          <p14:tracePt t="47115" x="4060825" y="2582863"/>
          <p14:tracePt t="47131" x="4070350" y="2574925"/>
          <p14:tracePt t="47155" x="4086225" y="2557463"/>
          <p14:tracePt t="47179" x="4103688" y="2549525"/>
          <p14:tracePt t="47211" x="4129088" y="2541588"/>
          <p14:tracePt t="47219" x="4129088" y="2532063"/>
          <p14:tracePt t="47227" x="4137025" y="2524125"/>
          <p14:tracePt t="47243" x="4162425" y="2524125"/>
          <p14:tracePt t="47267" x="4171950" y="2516188"/>
          <p14:tracePt t="47363" x="4179888" y="2506663"/>
          <p14:tracePt t="48195" x="4171950" y="2506663"/>
          <p14:tracePt t="48203" x="4162425" y="2506663"/>
          <p14:tracePt t="48219" x="4137025" y="2506663"/>
          <p14:tracePt t="48227" x="4129088" y="2516188"/>
          <p14:tracePt t="48235" x="4129088" y="2524125"/>
          <p14:tracePt t="48243" x="4111625" y="2541588"/>
          <p14:tracePt t="48251" x="4095750" y="2566988"/>
          <p14:tracePt t="48259" x="4078288" y="2582863"/>
          <p14:tracePt t="48267" x="4070350" y="2592388"/>
          <p14:tracePt t="48275" x="4052888" y="2608263"/>
          <p14:tracePt t="48283" x="4044950" y="2625725"/>
          <p14:tracePt t="48291" x="4027488" y="2643188"/>
          <p14:tracePt t="48299" x="4017963" y="2643188"/>
          <p14:tracePt t="48307" x="4017963" y="2651125"/>
          <p14:tracePt t="48315" x="4002088" y="2668588"/>
          <p14:tracePt t="48323" x="3992563" y="2668588"/>
          <p14:tracePt t="48347" x="3976688" y="2676525"/>
          <p14:tracePt t="48363" x="3959225" y="2686050"/>
          <p14:tracePt t="48371" x="3951288" y="2701925"/>
          <p14:tracePt t="48379" x="3933825" y="2711450"/>
          <p14:tracePt t="48387" x="3916363" y="2719388"/>
          <p14:tracePt t="48395" x="3908425" y="2719388"/>
          <p14:tracePt t="48403" x="3890963" y="2727325"/>
          <p14:tracePt t="48411" x="3883025" y="2736850"/>
          <p14:tracePt t="48419" x="3883025" y="2744788"/>
          <p14:tracePt t="48427" x="3865563" y="2752725"/>
          <p14:tracePt t="48435" x="3840163" y="2770188"/>
          <p14:tracePt t="48451" x="3814763" y="2787650"/>
          <p14:tracePt t="48467" x="3814763" y="2805113"/>
          <p14:tracePt t="48475" x="3797300" y="2813050"/>
          <p14:tracePt t="48483" x="3781425" y="2820988"/>
          <p14:tracePt t="48491" x="3771900" y="2830513"/>
          <p14:tracePt t="48499" x="3763963" y="2838450"/>
          <p14:tracePt t="48507" x="3756025" y="2846388"/>
          <p14:tracePt t="48515" x="3729038" y="2863850"/>
          <p14:tracePt t="48523" x="3721100" y="2881313"/>
          <p14:tracePt t="48531" x="3721100" y="2889250"/>
          <p14:tracePt t="48547" x="3713163" y="2889250"/>
          <p14:tracePt t="48563" x="3703638" y="2897188"/>
          <p14:tracePt t="48595" x="3695700" y="2914650"/>
          <p14:tracePt t="49411" x="3695700" y="2922588"/>
          <p14:tracePt t="49419" x="3695700" y="2940050"/>
          <p14:tracePt t="49435" x="3695700" y="2949575"/>
          <p14:tracePt t="49443" x="3703638" y="2965450"/>
          <p14:tracePt t="49451" x="3713163" y="2974975"/>
          <p14:tracePt t="49459" x="3721100" y="2982913"/>
          <p14:tracePt t="49467" x="3721100" y="2990850"/>
          <p14:tracePt t="49483" x="3721100" y="3008313"/>
          <p14:tracePt t="49491" x="3721100" y="3016250"/>
          <p14:tracePt t="49499" x="3738563" y="3033713"/>
          <p14:tracePt t="49515" x="3738563" y="3051175"/>
          <p14:tracePt t="49523" x="3738563" y="3084513"/>
          <p14:tracePt t="49539" x="3738563" y="3094038"/>
          <p14:tracePt t="49547" x="3738563" y="3119438"/>
          <p14:tracePt t="49555" x="3721100" y="3127375"/>
          <p14:tracePt t="49563" x="3703638" y="3144838"/>
          <p14:tracePt t="49571" x="3703638" y="3160713"/>
          <p14:tracePt t="49579" x="3687763" y="3178175"/>
          <p14:tracePt t="49595" x="3662363" y="3195638"/>
          <p14:tracePt t="49651" x="3652838" y="3195638"/>
          <p14:tracePt t="49659" x="3644900" y="3195638"/>
          <p14:tracePt t="49667" x="3627438" y="3195638"/>
          <p14:tracePt t="49675" x="3594100" y="3178175"/>
          <p14:tracePt t="49683" x="3586163" y="3170238"/>
          <p14:tracePt t="49691" x="3586163" y="3160713"/>
          <p14:tracePt t="49699" x="3568700" y="3152775"/>
          <p14:tracePt t="49707" x="3559175" y="3152775"/>
          <p14:tracePt t="49715" x="3551238" y="3152775"/>
          <p14:tracePt t="49723" x="3517900" y="3144838"/>
          <p14:tracePt t="49731" x="3500438" y="3135313"/>
          <p14:tracePt t="49739" x="3482975" y="3127375"/>
          <p14:tracePt t="49747" x="3449638" y="3119438"/>
          <p14:tracePt t="49755" x="3432175" y="3119438"/>
          <p14:tracePt t="49763" x="3414713" y="3119438"/>
          <p14:tracePt t="49771" x="3381375" y="3109913"/>
          <p14:tracePt t="49779" x="3363913" y="3109913"/>
          <p14:tracePt t="49787" x="3338513" y="3109913"/>
          <p14:tracePt t="49795" x="3322638" y="3109913"/>
          <p14:tracePt t="49803" x="3297238" y="3101975"/>
          <p14:tracePt t="49811" x="3279775" y="3101975"/>
          <p14:tracePt t="49819" x="3244850" y="3084513"/>
          <p14:tracePt t="49835" x="3219450" y="3084513"/>
          <p14:tracePt t="49843" x="3194050" y="3084513"/>
          <p14:tracePt t="49851" x="3168650" y="3084513"/>
          <p14:tracePt t="49859" x="3135313" y="3084513"/>
          <p14:tracePt t="49867" x="3100388" y="3084513"/>
          <p14:tracePt t="49875" x="3059113" y="3084513"/>
          <p14:tracePt t="49883" x="3008313" y="3084513"/>
          <p14:tracePt t="49891" x="2965450" y="3084513"/>
          <p14:tracePt t="49899" x="2914650" y="3084513"/>
          <p14:tracePt t="49907" x="2897188" y="3084513"/>
          <p14:tracePt t="49915" x="2863850" y="3084513"/>
          <p14:tracePt t="49923" x="2838450" y="3084513"/>
          <p14:tracePt t="49931" x="2820988" y="3084513"/>
          <p14:tracePt t="49939" x="2803525" y="3084513"/>
          <p14:tracePt t="49947" x="2778125" y="3076575"/>
          <p14:tracePt t="49955" x="2770188" y="3076575"/>
          <p14:tracePt t="49963" x="2744788" y="3076575"/>
          <p14:tracePt t="49971" x="2719388" y="3076575"/>
          <p14:tracePt t="49979" x="2701925" y="3076575"/>
          <p14:tracePt t="49987" x="2659063" y="3067050"/>
          <p14:tracePt t="49995" x="2641600" y="3067050"/>
          <p14:tracePt t="50003" x="2608263" y="3067050"/>
          <p14:tracePt t="50011" x="2574925" y="3067050"/>
          <p14:tracePt t="50019" x="2532063" y="3067050"/>
          <p14:tracePt t="50027" x="2524125" y="3059113"/>
          <p14:tracePt t="50035" x="2489200" y="3059113"/>
          <p14:tracePt t="50043" x="2463800" y="3059113"/>
          <p14:tracePt t="50051" x="2455863" y="3059113"/>
          <p14:tracePt t="50059" x="2446338" y="3059113"/>
          <p14:tracePt t="50067" x="2430463" y="3059113"/>
          <p14:tracePt t="50075" x="2413000" y="3059113"/>
          <p14:tracePt t="50083" x="2395538" y="3059113"/>
          <p14:tracePt t="50091" x="2387600" y="3059113"/>
          <p14:tracePt t="50099" x="2379663" y="3059113"/>
          <p14:tracePt t="50107" x="2370138" y="3059113"/>
          <p14:tracePt t="50115" x="2362200" y="3059113"/>
          <p14:tracePt t="50123" x="2352675" y="3059113"/>
          <p14:tracePt t="50131" x="2344738" y="3059113"/>
          <p14:tracePt t="50139" x="2344738" y="3067050"/>
          <p14:tracePt t="50147" x="2336800" y="3076575"/>
          <p14:tracePt t="50155" x="2319338" y="3076575"/>
          <p14:tracePt t="50171" x="2319338" y="3084513"/>
          <p14:tracePt t="50179" x="2293938" y="3094038"/>
          <p14:tracePt t="50195" x="2286000" y="3109913"/>
          <p14:tracePt t="50203" x="2276475" y="3109913"/>
          <p14:tracePt t="50211" x="2268538" y="3119438"/>
          <p14:tracePt t="50219" x="2251075" y="3127375"/>
          <p14:tracePt t="50227" x="2243138" y="3135313"/>
          <p14:tracePt t="50235" x="2225675" y="3144838"/>
          <p14:tracePt t="50243" x="2217738" y="3152775"/>
          <p14:tracePt t="50251" x="2208213" y="3160713"/>
          <p14:tracePt t="50259" x="2192338" y="3170238"/>
          <p14:tracePt t="50267" x="2174875" y="3178175"/>
          <p14:tracePt t="50275" x="2166938" y="3186113"/>
          <p14:tracePt t="50283" x="2149475" y="3195638"/>
          <p14:tracePt t="50291" x="2149475" y="3203575"/>
          <p14:tracePt t="50307" x="2141538" y="3211513"/>
          <p14:tracePt t="50315" x="2124075" y="3221038"/>
          <p14:tracePt t="50339" x="2124075" y="3228975"/>
          <p14:tracePt t="50347" x="2124075" y="3246438"/>
          <p14:tracePt t="50363" x="2124075" y="3254375"/>
          <p14:tracePt t="50371" x="2124075" y="3263900"/>
          <p14:tracePt t="50379" x="2124075" y="3271838"/>
          <p14:tracePt t="50387" x="2124075" y="3279775"/>
          <p14:tracePt t="50395" x="2116138" y="3279775"/>
          <p14:tracePt t="50403" x="2116138" y="3297238"/>
          <p14:tracePt t="50419" x="2116138" y="3314700"/>
          <p14:tracePt t="50435" x="2116138" y="3330575"/>
          <p14:tracePt t="50443" x="2116138" y="3340100"/>
          <p14:tracePt t="50451" x="2116138" y="3348038"/>
          <p14:tracePt t="50459" x="2116138" y="3365500"/>
          <p14:tracePt t="50475" x="2116138" y="3373438"/>
          <p14:tracePt t="50483" x="2116138" y="3398838"/>
          <p14:tracePt t="50491" x="2116138" y="3408363"/>
          <p14:tracePt t="50515" x="2116138" y="3433763"/>
          <p14:tracePt t="50539" x="2124075" y="3449638"/>
          <p14:tracePt t="50547" x="2124075" y="3467100"/>
          <p14:tracePt t="50563" x="2132013" y="3484563"/>
          <p14:tracePt t="50571" x="2141538" y="3492500"/>
          <p14:tracePt t="50579" x="2141538" y="3502025"/>
          <p14:tracePt t="50587" x="2157413" y="3517900"/>
          <p14:tracePt t="50603" x="2174875" y="3527425"/>
          <p14:tracePt t="50611" x="2192338" y="3535363"/>
          <p14:tracePt t="50619" x="2200275" y="3543300"/>
          <p14:tracePt t="50635" x="2225675" y="3552825"/>
          <p14:tracePt t="50643" x="2243138" y="3552825"/>
          <p14:tracePt t="50651" x="2251075" y="3560763"/>
          <p14:tracePt t="50659" x="2276475" y="3578225"/>
          <p14:tracePt t="50675" x="2311400" y="3578225"/>
          <p14:tracePt t="50683" x="2336800" y="3586163"/>
          <p14:tracePt t="50707" x="2344738" y="3586163"/>
          <p14:tracePt t="50715" x="2352675" y="3586163"/>
          <p14:tracePt t="50723" x="2362200" y="3586163"/>
          <p14:tracePt t="50731" x="2370138" y="3586163"/>
          <p14:tracePt t="50739" x="2379663" y="3594100"/>
          <p14:tracePt t="50747" x="2387600" y="3594100"/>
          <p14:tracePt t="50755" x="2395538" y="3594100"/>
          <p14:tracePt t="50763" x="2420938" y="3594100"/>
          <p14:tracePt t="50771" x="2455863" y="3611563"/>
          <p14:tracePt t="50779" x="2455863" y="3619500"/>
          <p14:tracePt t="50787" x="2497138" y="3619500"/>
          <p14:tracePt t="50795" x="2524125" y="3629025"/>
          <p14:tracePt t="50803" x="2549525" y="3636963"/>
          <p14:tracePt t="50811" x="2574925" y="3636963"/>
          <p14:tracePt t="50819" x="2616200" y="3646488"/>
          <p14:tracePt t="50827" x="2641600" y="3654425"/>
          <p14:tracePt t="50835" x="2676525" y="3662363"/>
          <p14:tracePt t="50843" x="2693988" y="3662363"/>
          <p14:tracePt t="50851" x="2744788" y="3671888"/>
          <p14:tracePt t="50859" x="2786063" y="3671888"/>
          <p14:tracePt t="50867" x="2828925" y="3679825"/>
          <p14:tracePt t="50875" x="2871788" y="3679825"/>
          <p14:tracePt t="50883" x="2922588" y="3687763"/>
          <p14:tracePt t="50891" x="2955925" y="3697288"/>
          <p14:tracePt t="50899" x="2973388" y="3705225"/>
          <p14:tracePt t="50907" x="2990850" y="3705225"/>
          <p14:tracePt t="50915" x="3016250" y="3705225"/>
          <p14:tracePt t="50923" x="3024188" y="3705225"/>
          <p14:tracePt t="50931" x="3059113" y="3705225"/>
          <p14:tracePt t="50939" x="3092450" y="3705225"/>
          <p14:tracePt t="50947" x="3109913" y="3705225"/>
          <p14:tracePt t="50955" x="3143250" y="3705225"/>
          <p14:tracePt t="50963" x="3178175" y="3705225"/>
          <p14:tracePt t="50971" x="3211513" y="3705225"/>
          <p14:tracePt t="50979" x="3228975" y="3705225"/>
          <p14:tracePt t="50987" x="3262313" y="3705225"/>
          <p14:tracePt t="50995" x="3297238" y="3705225"/>
          <p14:tracePt t="51003" x="3322638" y="3705225"/>
          <p14:tracePt t="51011" x="3348038" y="3705225"/>
          <p14:tracePt t="51019" x="3381375" y="3705225"/>
          <p14:tracePt t="51027" x="3414713" y="3705225"/>
          <p14:tracePt t="51035" x="3441700" y="3705225"/>
          <p14:tracePt t="51043" x="3457575" y="3705225"/>
          <p14:tracePt t="51051" x="3492500" y="3705225"/>
          <p14:tracePt t="51062" x="3533775" y="3705225"/>
          <p14:tracePt t="51067" x="3559175" y="3705225"/>
          <p14:tracePt t="51075" x="3576638" y="3705225"/>
          <p14:tracePt t="51083" x="3611563" y="3705225"/>
          <p14:tracePt t="51091" x="3644900" y="3705225"/>
          <p14:tracePt t="51099" x="3662363" y="3705225"/>
          <p14:tracePt t="51107" x="3695700" y="3705225"/>
          <p14:tracePt t="51115" x="3721100" y="3705225"/>
          <p14:tracePt t="51123" x="3729038" y="3705225"/>
          <p14:tracePt t="51131" x="3756025" y="3705225"/>
          <p14:tracePt t="51139" x="3781425" y="3705225"/>
          <p14:tracePt t="51147" x="3806825" y="3705225"/>
          <p14:tracePt t="51155" x="3814763" y="3705225"/>
          <p14:tracePt t="51163" x="3840163" y="3705225"/>
          <p14:tracePt t="51171" x="3865563" y="3697288"/>
          <p14:tracePt t="51179" x="3883025" y="3687763"/>
          <p14:tracePt t="51187" x="3916363" y="3687763"/>
          <p14:tracePt t="51195" x="3916363" y="3679825"/>
          <p14:tracePt t="51203" x="3941763" y="3671888"/>
          <p14:tracePt t="51211" x="3941763" y="3662363"/>
          <p14:tracePt t="51219" x="3959225" y="3654425"/>
          <p14:tracePt t="51227" x="3976688" y="3646488"/>
          <p14:tracePt t="51235" x="3992563" y="3636963"/>
          <p14:tracePt t="51243" x="4002088" y="3629025"/>
          <p14:tracePt t="51251" x="4010025" y="3619500"/>
          <p14:tracePt t="51259" x="4017963" y="3611563"/>
          <p14:tracePt t="51275" x="4027488" y="3603625"/>
          <p14:tracePt t="51283" x="4035425" y="3594100"/>
          <p14:tracePt t="51299" x="4044950" y="3578225"/>
          <p14:tracePt t="51307" x="4052888" y="3568700"/>
          <p14:tracePt t="51315" x="4060825" y="3560763"/>
          <p14:tracePt t="51323" x="4070350" y="3535363"/>
          <p14:tracePt t="51331" x="4086225" y="3509963"/>
          <p14:tracePt t="51347" x="4086225" y="3492500"/>
          <p14:tracePt t="51355" x="4086225" y="3459163"/>
          <p14:tracePt t="51363" x="4095750" y="3449638"/>
          <p14:tracePt t="51371" x="4095750" y="3433763"/>
          <p14:tracePt t="51379" x="4095750" y="3416300"/>
          <p14:tracePt t="51395" x="4095750" y="3390900"/>
          <p14:tracePt t="51411" x="4095750" y="3355975"/>
          <p14:tracePt t="51427" x="4095750" y="3348038"/>
          <p14:tracePt t="51435" x="4095750" y="3340100"/>
          <p14:tracePt t="51443" x="4095750" y="3330575"/>
          <p14:tracePt t="51451" x="4086225" y="3314700"/>
          <p14:tracePt t="51459" x="4086225" y="3305175"/>
          <p14:tracePt t="51467" x="4078288" y="3297238"/>
          <p14:tracePt t="51475" x="4070350" y="3289300"/>
          <p14:tracePt t="51483" x="4060825" y="3279775"/>
          <p14:tracePt t="51499" x="4052888" y="3279775"/>
          <p14:tracePt t="51507" x="4027488" y="3263900"/>
          <p14:tracePt t="51515" x="4027488" y="3254375"/>
          <p14:tracePt t="51523" x="4010025" y="3254375"/>
          <p14:tracePt t="51531" x="3984625" y="3246438"/>
          <p14:tracePt t="51547" x="3976688" y="3246438"/>
          <p14:tracePt t="51555" x="3967163" y="3246438"/>
          <p14:tracePt t="51563" x="3959225" y="3246438"/>
          <p14:tracePt t="51571" x="3933825" y="3228975"/>
          <p14:tracePt t="51579" x="3916363" y="3228975"/>
          <p14:tracePt t="51587" x="3908425" y="3221038"/>
          <p14:tracePt t="51595" x="3873500" y="3211513"/>
          <p14:tracePt t="51603" x="3840163" y="3211513"/>
          <p14:tracePt t="51611" x="3806825" y="3203575"/>
          <p14:tracePt t="51619" x="3789363" y="3203575"/>
          <p14:tracePt t="51627" x="3746500" y="3203575"/>
          <p14:tracePt t="51635" x="3713163" y="3203575"/>
          <p14:tracePt t="51643" x="3695700" y="3195638"/>
          <p14:tracePt t="51651" x="3678238" y="3186113"/>
          <p14:tracePt t="51667" x="3670300" y="3186113"/>
          <p14:tracePt t="51691" x="3662363" y="3186113"/>
          <p14:tracePt t="51699" x="3652838" y="3186113"/>
          <p14:tracePt t="51707" x="3636963" y="3178175"/>
          <p14:tracePt t="51715" x="3602038" y="3170238"/>
          <p14:tracePt t="51723" x="3576638" y="3170238"/>
          <p14:tracePt t="51731" x="3517900" y="3152775"/>
          <p14:tracePt t="51739" x="3441700" y="3135313"/>
          <p14:tracePt t="51747" x="3373438" y="3135313"/>
          <p14:tracePt t="51755" x="3270250" y="3119438"/>
          <p14:tracePt t="51763" x="3203575" y="3109913"/>
          <p14:tracePt t="51771" x="3100388" y="3094038"/>
          <p14:tracePt t="51779" x="3024188" y="3094038"/>
          <p14:tracePt t="51787" x="2982913" y="3076575"/>
          <p14:tracePt t="51795" x="2905125" y="3076575"/>
          <p14:tracePt t="51803" x="2889250" y="3076575"/>
          <p14:tracePt t="51811" x="2863850" y="3076575"/>
          <p14:tracePt t="51819" x="2828925" y="3076575"/>
          <p14:tracePt t="51835" x="2795588" y="3076575"/>
          <p14:tracePt t="51851" x="2778125" y="3076575"/>
          <p14:tracePt t="51859" x="2752725" y="3076575"/>
          <p14:tracePt t="51867" x="2744788" y="3076575"/>
          <p14:tracePt t="51875" x="2719388" y="3076575"/>
          <p14:tracePt t="51883" x="2684463" y="3076575"/>
          <p14:tracePt t="51891" x="2641600" y="3076575"/>
          <p14:tracePt t="51899" x="2625725" y="3076575"/>
          <p14:tracePt t="51907" x="2582863" y="3076575"/>
          <p14:tracePt t="51915" x="2549525" y="3076575"/>
          <p14:tracePt t="51923" x="2524125" y="3076575"/>
          <p14:tracePt t="51931" x="2514600" y="3076575"/>
          <p14:tracePt t="51939" x="2481263" y="3076575"/>
          <p14:tracePt t="51947" x="2463800" y="3076575"/>
          <p14:tracePt t="51963" x="2455863" y="3076575"/>
          <p14:tracePt t="51971" x="2446338" y="3076575"/>
          <p14:tracePt t="52003" x="2438400" y="3076575"/>
          <p14:tracePt t="52011" x="2420938" y="3084513"/>
          <p14:tracePt t="52019" x="2413000" y="3084513"/>
          <p14:tracePt t="52027" x="2405063" y="3094038"/>
          <p14:tracePt t="52035" x="2379663" y="3109913"/>
          <p14:tracePt t="52043" x="2362200" y="3119438"/>
          <p14:tracePt t="52051" x="2352675" y="3127375"/>
          <p14:tracePt t="52068" x="2301875" y="3135313"/>
          <p14:tracePt t="52075" x="2293938" y="3152775"/>
          <p14:tracePt t="52083" x="2268538" y="3160713"/>
          <p14:tracePt t="52091" x="2251075" y="3170238"/>
          <p14:tracePt t="52099" x="2225675" y="3170238"/>
          <p14:tracePt t="52115" x="2200275" y="3186113"/>
          <p14:tracePt t="52123" x="2192338" y="3195638"/>
          <p14:tracePt t="52131" x="2174875" y="3203575"/>
          <p14:tracePt t="52139" x="2157413" y="3203575"/>
          <p14:tracePt t="52163" x="2141538" y="3221038"/>
          <p14:tracePt t="52171" x="2132013" y="3228975"/>
          <p14:tracePt t="52187" x="2124075" y="3228975"/>
          <p14:tracePt t="52195" x="2116138" y="3238500"/>
          <p14:tracePt t="52203" x="2098675" y="3263900"/>
          <p14:tracePt t="52211" x="2090738" y="3263900"/>
          <p14:tracePt t="52219" x="2081213" y="3289300"/>
          <p14:tracePt t="52227" x="2065338" y="3297238"/>
          <p14:tracePt t="52235" x="2055813" y="3305175"/>
          <p14:tracePt t="52243" x="2047875" y="3314700"/>
          <p14:tracePt t="52251" x="2038350" y="3322638"/>
          <p14:tracePt t="52291" x="2038350" y="3330575"/>
          <p14:tracePt t="52307" x="2030413" y="3355975"/>
          <p14:tracePt t="52331" x="2022475" y="3365500"/>
          <p14:tracePt t="52347" x="2012950" y="3373438"/>
          <p14:tracePt t="52371" x="2005013" y="3373438"/>
          <p14:tracePt t="52379" x="2005013" y="3382963"/>
          <p14:tracePt t="52387" x="1997075" y="3398838"/>
          <p14:tracePt t="52403" x="1987550" y="3408363"/>
          <p14:tracePt t="52427" x="1979613" y="3416300"/>
          <p14:tracePt t="52443" x="1979613" y="3424238"/>
          <p14:tracePt t="52467" x="1979613" y="3441700"/>
          <p14:tracePt t="52491" x="1979613" y="3449638"/>
          <p14:tracePt t="53115" x="1987550" y="3449638"/>
          <p14:tracePt t="53131" x="1997075" y="3449638"/>
          <p14:tracePt t="53155" x="2005013" y="3449638"/>
          <p14:tracePt t="53163" x="2012950" y="3449638"/>
          <p14:tracePt t="53171" x="2022475" y="3449638"/>
          <p14:tracePt t="53179" x="2047875" y="3449638"/>
          <p14:tracePt t="53187" x="2055813" y="3441700"/>
          <p14:tracePt t="53203" x="2081213" y="3433763"/>
          <p14:tracePt t="53211" x="2090738" y="3433763"/>
          <p14:tracePt t="53219" x="2116138" y="3416300"/>
          <p14:tracePt t="53227" x="2132013" y="3416300"/>
          <p14:tracePt t="53235" x="2141538" y="3416300"/>
          <p14:tracePt t="53243" x="2149475" y="3416300"/>
          <p14:tracePt t="53259" x="2157413" y="3416300"/>
          <p14:tracePt t="53267" x="2166938" y="3408363"/>
          <p14:tracePt t="53291" x="2174875" y="3398838"/>
          <p14:tracePt t="53371" x="2182813" y="3398838"/>
          <p14:tracePt t="53411" x="2192338" y="3390900"/>
          <p14:tracePt t="53787" x="2217738" y="3390900"/>
          <p14:tracePt t="53795" x="2225675" y="3382963"/>
          <p14:tracePt t="53803" x="2243138" y="3365500"/>
          <p14:tracePt t="53811" x="2268538" y="3355975"/>
          <p14:tracePt t="53819" x="2276475" y="3340100"/>
          <p14:tracePt t="60595" x="2319338" y="3340100"/>
          <p14:tracePt t="60603" x="2352675" y="3355975"/>
          <p14:tracePt t="60611" x="2387600" y="3373438"/>
          <p14:tracePt t="60619" x="2413000" y="3390900"/>
          <p14:tracePt t="60627" x="2438400" y="3398838"/>
          <p14:tracePt t="60635" x="2471738" y="3433763"/>
          <p14:tracePt t="60643" x="2481263" y="3433763"/>
          <p14:tracePt t="60659" x="2481263" y="3441700"/>
          <p14:tracePt t="60763" x="2481263" y="3449638"/>
          <p14:tracePt t="60771" x="2471738" y="3449638"/>
          <p14:tracePt t="60779" x="2463800" y="3449638"/>
          <p14:tracePt t="60787" x="2438400" y="3449638"/>
          <p14:tracePt t="60795" x="2395538" y="3449638"/>
          <p14:tracePt t="60803" x="2362200" y="3449638"/>
          <p14:tracePt t="60811" x="2319338" y="3449638"/>
          <p14:tracePt t="60819" x="2311400" y="3449638"/>
          <p14:tracePt t="60827" x="2268538" y="3449638"/>
          <p14:tracePt t="60835" x="2260600" y="3449638"/>
          <p14:tracePt t="60842" x="2235200" y="3449638"/>
          <p14:tracePt t="60851" x="2217738" y="3449638"/>
          <p14:tracePt t="60859" x="2192338" y="3449638"/>
          <p14:tracePt t="60867" x="2174875" y="3449638"/>
          <p14:tracePt t="60875" x="2166938" y="3449638"/>
          <p14:tracePt t="60883" x="2141538" y="3459163"/>
          <p14:tracePt t="60891" x="2132013" y="3467100"/>
          <p14:tracePt t="60899" x="2098675" y="3467100"/>
          <p14:tracePt t="60907" x="2081213" y="3475038"/>
          <p14:tracePt t="60915" x="2047875" y="3484563"/>
          <p14:tracePt t="60923" x="2030413" y="3502025"/>
          <p14:tracePt t="60931" x="2005013" y="3509963"/>
          <p14:tracePt t="60939" x="1971675" y="3517900"/>
          <p14:tracePt t="60947" x="1954213" y="3527425"/>
          <p14:tracePt t="60955" x="1911350" y="3552825"/>
          <p14:tracePt t="60963" x="1893888" y="3552825"/>
          <p14:tracePt t="60971" x="1885950" y="3560763"/>
          <p14:tracePt t="60979" x="1860550" y="3586163"/>
          <p14:tracePt t="60987" x="1835150" y="3594100"/>
          <p14:tracePt t="60995" x="1801813" y="3629025"/>
          <p14:tracePt t="61003" x="1784350" y="3636963"/>
          <p14:tracePt t="61011" x="1749425" y="3662363"/>
          <p14:tracePt t="61019" x="1733550" y="3679825"/>
          <p14:tracePt t="61026" x="1708150" y="3697288"/>
          <p14:tracePt t="61035" x="1708150" y="3713163"/>
          <p14:tracePt t="61043" x="1698625" y="3730625"/>
          <p14:tracePt t="61051" x="1698625" y="3748088"/>
          <p14:tracePt t="61059" x="1698625" y="3798888"/>
          <p14:tracePt t="61069" x="1698625" y="3832225"/>
          <p14:tracePt t="61074" x="1698625" y="3867150"/>
          <p14:tracePt t="61083" x="1698625" y="3900488"/>
          <p14:tracePt t="61091" x="1698625" y="3917950"/>
          <p14:tracePt t="61099" x="1682750" y="3951288"/>
          <p14:tracePt t="61107" x="1682750" y="3986213"/>
          <p14:tracePt t="61115" x="1682750" y="4019550"/>
          <p14:tracePt t="61123" x="1682750" y="4027488"/>
          <p14:tracePt t="61131" x="1682750" y="4062413"/>
          <p14:tracePt t="61139" x="1682750" y="4087813"/>
          <p14:tracePt t="61147" x="1682750" y="4113213"/>
          <p14:tracePt t="61155" x="1682750" y="4146550"/>
          <p14:tracePt t="61163" x="1682750" y="4181475"/>
          <p14:tracePt t="61171" x="1682750" y="4206875"/>
          <p14:tracePt t="61179" x="1682750" y="4232275"/>
          <p14:tracePt t="61187" x="1708150" y="4283075"/>
          <p14:tracePt t="61195" x="1708150" y="4308475"/>
          <p14:tracePt t="61203" x="1741488" y="4333875"/>
          <p14:tracePt t="61211" x="1766888" y="4368800"/>
          <p14:tracePt t="61219" x="1809750" y="4402138"/>
          <p14:tracePt t="61227" x="1860550" y="4445000"/>
          <p14:tracePt t="61235" x="1911350" y="4478338"/>
          <p14:tracePt t="61243" x="1987550" y="4521200"/>
          <p14:tracePt t="61251" x="2022475" y="4538663"/>
          <p14:tracePt t="61259" x="2055813" y="4554538"/>
          <p14:tracePt t="61267" x="2116138" y="4564063"/>
          <p14:tracePt t="61275" x="2166938" y="4597400"/>
          <p14:tracePt t="61283" x="2174875" y="4597400"/>
          <p14:tracePt t="61291" x="2217738" y="4614863"/>
          <p14:tracePt t="61299" x="2243138" y="4622800"/>
          <p14:tracePt t="61307" x="2301875" y="4640263"/>
          <p14:tracePt t="61315" x="2327275" y="4648200"/>
          <p14:tracePt t="61323" x="2387600" y="4648200"/>
          <p14:tracePt t="61331" x="2420938" y="4657725"/>
          <p14:tracePt t="61339" x="2481263" y="4657725"/>
          <p14:tracePt t="61347" x="2514600" y="4657725"/>
          <p14:tracePt t="61355" x="2557463" y="4657725"/>
          <p14:tracePt t="61363" x="2582863" y="4657725"/>
          <p14:tracePt t="61371" x="2625725" y="4657725"/>
          <p14:tracePt t="61378" x="2651125" y="4657725"/>
          <p14:tracePt t="61387" x="2693988" y="4657725"/>
          <p14:tracePt t="61395" x="2719388" y="4657725"/>
          <p14:tracePt t="61403" x="2744788" y="4657725"/>
          <p14:tracePt t="61411" x="2760663" y="4657725"/>
          <p14:tracePt t="61419" x="2786063" y="4657725"/>
          <p14:tracePt t="61427" x="2795588" y="4657725"/>
          <p14:tracePt t="61435" x="2828925" y="4657725"/>
          <p14:tracePt t="61443" x="2871788" y="4657725"/>
          <p14:tracePt t="61451" x="2914650" y="4657725"/>
          <p14:tracePt t="61459" x="2965450" y="4665663"/>
          <p14:tracePt t="61467" x="2990850" y="4665663"/>
          <p14:tracePt t="61475" x="3016250" y="4665663"/>
          <p14:tracePt t="61483" x="3049588" y="4665663"/>
          <p14:tracePt t="61491" x="3067050" y="4665663"/>
          <p14:tracePt t="61499" x="3092450" y="4665663"/>
          <p14:tracePt t="61507" x="3135313" y="4665663"/>
          <p14:tracePt t="61515" x="3178175" y="4665663"/>
          <p14:tracePt t="61523" x="3228975" y="4657725"/>
          <p14:tracePt t="61531" x="3262313" y="4640263"/>
          <p14:tracePt t="61539" x="3297238" y="4630738"/>
          <p14:tracePt t="61555" x="3338513" y="4622800"/>
          <p14:tracePt t="61563" x="3373438" y="4597400"/>
          <p14:tracePt t="61571" x="3424238" y="4589463"/>
          <p14:tracePt t="61579" x="3441700" y="4589463"/>
          <p14:tracePt t="61587" x="3467100" y="4579938"/>
          <p14:tracePt t="61595" x="3492500" y="4564063"/>
          <p14:tracePt t="61603" x="3508375" y="4554538"/>
          <p14:tracePt t="61611" x="3517900" y="4554538"/>
          <p14:tracePt t="61619" x="3533775" y="4546600"/>
          <p14:tracePt t="61627" x="3551238" y="4529138"/>
          <p14:tracePt t="61635" x="3568700" y="4513263"/>
          <p14:tracePt t="61643" x="3576638" y="4503738"/>
          <p14:tracePt t="61651" x="3619500" y="4478338"/>
          <p14:tracePt t="61659" x="3627438" y="4460875"/>
          <p14:tracePt t="61667" x="3662363" y="4435475"/>
          <p14:tracePt t="61675" x="3670300" y="4427538"/>
          <p14:tracePt t="61683" x="3687763" y="4402138"/>
          <p14:tracePt t="61691" x="3713163" y="4359275"/>
          <p14:tracePt t="61699" x="3713163" y="4351338"/>
          <p14:tracePt t="61707" x="3713163" y="4325938"/>
          <p14:tracePt t="61715" x="3721100" y="4316413"/>
          <p14:tracePt t="61723" x="3721100" y="4300538"/>
          <p14:tracePt t="61731" x="3729038" y="4275138"/>
          <p14:tracePt t="61739" x="3729038" y="4257675"/>
          <p14:tracePt t="61747" x="3729038" y="4249738"/>
          <p14:tracePt t="61755" x="3729038" y="4224338"/>
          <p14:tracePt t="61763" x="3729038" y="4214813"/>
          <p14:tracePt t="61771" x="3729038" y="4206875"/>
          <p14:tracePt t="61779" x="3729038" y="4189413"/>
          <p14:tracePt t="61787" x="3729038" y="4181475"/>
          <p14:tracePt t="61795" x="3729038" y="4156075"/>
          <p14:tracePt t="61803" x="3729038" y="4130675"/>
          <p14:tracePt t="61811" x="3729038" y="4113213"/>
          <p14:tracePt t="61819" x="3729038" y="4095750"/>
          <p14:tracePt t="61827" x="3721100" y="4062413"/>
          <p14:tracePt t="61835" x="3703638" y="4044950"/>
          <p14:tracePt t="61843" x="3695700" y="4037013"/>
          <p14:tracePt t="61851" x="3678238" y="4011613"/>
          <p14:tracePt t="61859" x="3652838" y="3986213"/>
          <p14:tracePt t="61867" x="3652838" y="3976688"/>
          <p14:tracePt t="61875" x="3636963" y="3960813"/>
          <p14:tracePt t="61882" x="3619500" y="3943350"/>
          <p14:tracePt t="61891" x="3586163" y="3917950"/>
          <p14:tracePt t="61899" x="3551238" y="3908425"/>
          <p14:tracePt t="61907" x="3517900" y="3892550"/>
          <p14:tracePt t="61915" x="3482975" y="3875088"/>
          <p14:tracePt t="61923" x="3449638" y="3857625"/>
          <p14:tracePt t="61931" x="3373438" y="3824288"/>
          <p14:tracePt t="61939" x="3338513" y="3806825"/>
          <p14:tracePt t="61947" x="3305175" y="3798888"/>
          <p14:tracePt t="61955" x="3211513" y="3756025"/>
          <p14:tracePt t="61963" x="3186113" y="3748088"/>
          <p14:tracePt t="61971" x="3143250" y="3730625"/>
          <p14:tracePt t="61979" x="3135313" y="3730625"/>
          <p14:tracePt t="61986" x="3117850" y="3722688"/>
          <p14:tracePt t="61995" x="3092450" y="3705225"/>
          <p14:tracePt t="62003" x="3084513" y="3705225"/>
          <p14:tracePt t="62011" x="3059113" y="3687763"/>
          <p14:tracePt t="62019" x="3041650" y="3687763"/>
          <p14:tracePt t="62027" x="3008313" y="3679825"/>
          <p14:tracePt t="62034" x="2965450" y="3679825"/>
          <p14:tracePt t="62043" x="2905125" y="3671888"/>
          <p14:tracePt t="62050" x="2820988" y="3671888"/>
          <p14:tracePt t="62059" x="2760663" y="3662363"/>
          <p14:tracePt t="62075" x="2684463" y="3636963"/>
          <p14:tracePt t="62075" x="2633663" y="3636963"/>
          <p14:tracePt t="62083" x="2574925" y="3629025"/>
          <p14:tracePt t="62091" x="2540000" y="3629025"/>
          <p14:tracePt t="62099" x="2514600" y="3629025"/>
          <p14:tracePt t="62107" x="2489200" y="3629025"/>
          <p14:tracePt t="62115" x="2463800" y="3629025"/>
          <p14:tracePt t="62123" x="2446338" y="3629025"/>
          <p14:tracePt t="62139" x="2405063" y="3636963"/>
          <p14:tracePt t="62147" x="2379663" y="3646488"/>
          <p14:tracePt t="62155" x="2344738" y="3654425"/>
          <p14:tracePt t="62163" x="2319338" y="3679825"/>
          <p14:tracePt t="62171" x="2301875" y="3697288"/>
          <p14:tracePt t="62179" x="2251075" y="3722688"/>
          <p14:tracePt t="62187" x="2200275" y="3748088"/>
          <p14:tracePt t="62195" x="2182813" y="3773488"/>
          <p14:tracePt t="62203" x="2157413" y="3790950"/>
          <p14:tracePt t="62211" x="2141538" y="3806825"/>
          <p14:tracePt t="62219" x="2124075" y="3849688"/>
          <p14:tracePt t="62227" x="2098675" y="3875088"/>
          <p14:tracePt t="62235" x="2055813" y="3917950"/>
          <p14:tracePt t="62243" x="2047875" y="3935413"/>
          <p14:tracePt t="62251" x="2030413" y="3951288"/>
          <p14:tracePt t="62259" x="2022475" y="3960813"/>
          <p14:tracePt t="62267" x="2012950" y="3976688"/>
          <p14:tracePt t="62275" x="1997075" y="4011613"/>
          <p14:tracePt t="62283" x="1997075" y="4019550"/>
          <p14:tracePt t="62290" x="1997075" y="4044950"/>
          <p14:tracePt t="62299" x="1997075" y="4052888"/>
          <p14:tracePt t="62307" x="1997075" y="4079875"/>
          <p14:tracePt t="62315" x="1997075" y="4121150"/>
          <p14:tracePt t="62323" x="1997075" y="4156075"/>
          <p14:tracePt t="62331" x="1997075" y="4164013"/>
          <p14:tracePt t="62339" x="1997075" y="4181475"/>
          <p14:tracePt t="62347" x="2005013" y="4197350"/>
          <p14:tracePt t="62355" x="2030413" y="4224338"/>
          <p14:tracePt t="62363" x="2047875" y="4249738"/>
          <p14:tracePt t="62371" x="2065338" y="4265613"/>
          <p14:tracePt t="62379" x="2073275" y="4283075"/>
          <p14:tracePt t="62387" x="2106613" y="4291013"/>
          <p14:tracePt t="62395" x="2157413" y="4325938"/>
          <p14:tracePt t="62403" x="2174875" y="4333875"/>
          <p14:tracePt t="62411" x="2225675" y="4368800"/>
          <p14:tracePt t="62419" x="2286000" y="4376738"/>
          <p14:tracePt t="62427" x="2379663" y="4384675"/>
          <p14:tracePt t="62435" x="2455863" y="4419600"/>
          <p14:tracePt t="62443" x="2514600" y="4427538"/>
          <p14:tracePt t="62451" x="2574925" y="4435475"/>
          <p14:tracePt t="62458" x="2625725" y="4435475"/>
          <p14:tracePt t="62467" x="2676525" y="4435475"/>
          <p14:tracePt t="62475" x="2744788" y="4470400"/>
          <p14:tracePt t="62483" x="2803525" y="4470400"/>
          <p14:tracePt t="62491" x="2846388" y="4470400"/>
          <p14:tracePt t="62499" x="2897188" y="4470400"/>
          <p14:tracePt t="62507" x="2947988" y="4470400"/>
          <p14:tracePt t="62515" x="2990850" y="4470400"/>
          <p14:tracePt t="62522" x="3024188" y="4470400"/>
          <p14:tracePt t="62531" x="3059113" y="4460875"/>
          <p14:tracePt t="62539" x="3074988" y="4460875"/>
          <p14:tracePt t="62547" x="3084513" y="4452938"/>
          <p14:tracePt t="62555" x="3092450" y="4452938"/>
          <p14:tracePt t="62563" x="3100388" y="4452938"/>
          <p14:tracePt t="62619" x="3100388" y="4445000"/>
          <p14:tracePt t="62651" x="3100388" y="4435475"/>
          <p14:tracePt t="63219" x="3100388" y="4427538"/>
          <p14:tracePt t="66531" x="3109913" y="4402138"/>
          <p14:tracePt t="66539" x="3117850" y="4376738"/>
          <p14:tracePt t="66547" x="3152775" y="4308475"/>
          <p14:tracePt t="66555" x="3160713" y="4308475"/>
          <p14:tracePt t="66563" x="3160713" y="4283075"/>
          <p14:tracePt t="66571" x="3186113" y="4257675"/>
          <p14:tracePt t="66579" x="3194050" y="4249738"/>
          <p14:tracePt t="66587" x="3211513" y="4214813"/>
          <p14:tracePt t="66594" x="3219450" y="4214813"/>
          <p14:tracePt t="66603" x="3228975" y="4206875"/>
          <p14:tracePt t="66611" x="3228975" y="4189413"/>
          <p14:tracePt t="66627" x="3236913" y="4164013"/>
          <p14:tracePt t="66635" x="3254375" y="4156075"/>
          <p14:tracePt t="66642" x="3270250" y="4130675"/>
          <p14:tracePt t="66651" x="3279775" y="4121150"/>
          <p14:tracePt t="66659" x="3287713" y="4105275"/>
          <p14:tracePt t="66667" x="3297238" y="4095750"/>
          <p14:tracePt t="66675" x="3305175" y="4087813"/>
          <p14:tracePt t="66683" x="3305175" y="4079875"/>
          <p14:tracePt t="66691" x="3313113" y="4070350"/>
          <p14:tracePt t="66699" x="3313113" y="4052888"/>
          <p14:tracePt t="66707" x="3313113" y="4027488"/>
          <p14:tracePt t="66723" x="3313113" y="4019550"/>
          <p14:tracePt t="66747" x="3313113" y="4011613"/>
          <p14:tracePt t="66835" x="3313113" y="4002088"/>
          <p14:tracePt t="66843" x="3287713" y="3968750"/>
          <p14:tracePt t="66851" x="3279775" y="3943350"/>
          <p14:tracePt t="66858" x="3236913" y="3908425"/>
          <p14:tracePt t="66867" x="3203575" y="3875088"/>
          <p14:tracePt t="66875" x="3178175" y="3867150"/>
          <p14:tracePt t="66883" x="3160713" y="3849688"/>
          <p14:tracePt t="66891" x="3152775" y="3841750"/>
          <p14:tracePt t="66899" x="3117850" y="3824288"/>
          <p14:tracePt t="66907" x="3100388" y="3816350"/>
          <p14:tracePt t="66915" x="3074988" y="3806825"/>
          <p14:tracePt t="66923" x="3059113" y="3806825"/>
          <p14:tracePt t="66930" x="3033713" y="3798888"/>
          <p14:tracePt t="66938" x="2998788" y="3790950"/>
          <p14:tracePt t="66946" x="2973388" y="3781425"/>
          <p14:tracePt t="66955" x="2965450" y="3773488"/>
          <p14:tracePt t="66963" x="2955925" y="3773488"/>
          <p14:tracePt t="66971" x="2940050" y="3773488"/>
          <p14:tracePt t="66979" x="2930525" y="3773488"/>
          <p14:tracePt t="66987" x="2905125" y="3773488"/>
          <p14:tracePt t="66995" x="2854325" y="3773488"/>
          <p14:tracePt t="67003" x="2811463" y="3773488"/>
          <p14:tracePt t="67011" x="2752725" y="3763963"/>
          <p14:tracePt t="67019" x="2693988" y="3763963"/>
          <p14:tracePt t="67027" x="2616200" y="3763963"/>
          <p14:tracePt t="67034" x="2565400" y="3763963"/>
          <p14:tracePt t="67043" x="2514600" y="3763963"/>
          <p14:tracePt t="67050" x="2497138" y="3763963"/>
          <p14:tracePt t="67059" x="2471738" y="3763963"/>
          <p14:tracePt t="67070" x="2446338" y="3763963"/>
          <p14:tracePt t="67074" x="2438400" y="3763963"/>
          <p14:tracePt t="67082" x="2413000" y="3773488"/>
          <p14:tracePt t="67091" x="2395538" y="3773488"/>
          <p14:tracePt t="67099" x="2395538" y="3781425"/>
          <p14:tracePt t="67107" x="2370138" y="3790950"/>
          <p14:tracePt t="67123" x="2352675" y="3798888"/>
          <p14:tracePt t="67131" x="2336800" y="3816350"/>
          <p14:tracePt t="67139" x="2336800" y="3824288"/>
          <p14:tracePt t="67146" x="2327275" y="3832225"/>
          <p14:tracePt t="67155" x="2301875" y="3841750"/>
          <p14:tracePt t="67163" x="2293938" y="3857625"/>
          <p14:tracePt t="67171" x="2268538" y="3867150"/>
          <p14:tracePt t="67179" x="2260600" y="3892550"/>
          <p14:tracePt t="67187" x="2251075" y="3908425"/>
          <p14:tracePt t="67195" x="2225675" y="3935413"/>
          <p14:tracePt t="67203" x="2225675" y="3951288"/>
          <p14:tracePt t="67210" x="2225675" y="3960813"/>
          <p14:tracePt t="67219" x="2217738" y="3986213"/>
          <p14:tracePt t="67227" x="2217738" y="3994150"/>
          <p14:tracePt t="67235" x="2217738" y="4002088"/>
          <p14:tracePt t="67243" x="2217738" y="4027488"/>
          <p14:tracePt t="67259" x="2208213" y="4052888"/>
          <p14:tracePt t="67275" x="2208213" y="4062413"/>
          <p14:tracePt t="67282" x="2208213" y="4070350"/>
          <p14:tracePt t="67291" x="2208213" y="4079875"/>
          <p14:tracePt t="67299" x="2208213" y="4087813"/>
          <p14:tracePt t="67307" x="2208213" y="4105275"/>
          <p14:tracePt t="67314" x="2208213" y="4121150"/>
          <p14:tracePt t="67323" x="2208213" y="4156075"/>
          <p14:tracePt t="67330" x="2208213" y="4171950"/>
          <p14:tracePt t="67339" x="2217738" y="4189413"/>
          <p14:tracePt t="67346" x="2235200" y="4189413"/>
          <p14:tracePt t="67355" x="2251075" y="4206875"/>
          <p14:tracePt t="67363" x="2260600" y="4214813"/>
          <p14:tracePt t="67379" x="2276475" y="4224338"/>
          <p14:tracePt t="67387" x="2286000" y="4224338"/>
          <p14:tracePt t="67395" x="2293938" y="4224338"/>
          <p14:tracePt t="67403" x="2319338" y="4224338"/>
          <p14:tracePt t="67410" x="2327275" y="4224338"/>
          <p14:tracePt t="67418" x="2344738" y="4224338"/>
          <p14:tracePt t="67427" x="2352675" y="4224338"/>
          <p14:tracePt t="67434" x="2370138" y="4224338"/>
          <p14:tracePt t="67442" x="2405063" y="4224338"/>
          <p14:tracePt t="67451" x="2420938" y="4224338"/>
          <p14:tracePt t="67459" x="2446338" y="4224338"/>
          <p14:tracePt t="67467" x="2481263" y="4224338"/>
          <p14:tracePt t="67475" x="2497138" y="4224338"/>
          <p14:tracePt t="67483" x="2524125" y="4224338"/>
          <p14:tracePt t="67491" x="2540000" y="4224338"/>
          <p14:tracePt t="67498" x="2549525" y="4224338"/>
          <p14:tracePt t="67507" x="2557463" y="4224338"/>
          <p14:tracePt t="67515" x="2574925" y="4224338"/>
          <p14:tracePt t="67523" x="2582863" y="4224338"/>
          <p14:tracePt t="67530" x="2590800" y="4224338"/>
          <p14:tracePt t="67539" x="2608263" y="4224338"/>
          <p14:tracePt t="67555" x="2625725" y="4224338"/>
          <p14:tracePt t="67563" x="2651125" y="4224338"/>
          <p14:tracePt t="67579" x="2676525" y="4224338"/>
          <p14:tracePt t="67587" x="2684463" y="4224338"/>
          <p14:tracePt t="67595" x="2719388" y="4224338"/>
          <p14:tracePt t="67603" x="2744788" y="4224338"/>
          <p14:tracePt t="67611" x="2752725" y="4224338"/>
          <p14:tracePt t="67619" x="2760663" y="4224338"/>
          <p14:tracePt t="67627" x="2778125" y="4224338"/>
          <p14:tracePt t="67634" x="2795588" y="4214813"/>
          <p14:tracePt t="67643" x="2803525" y="4206875"/>
          <p14:tracePt t="67667" x="2811463" y="4197350"/>
          <p14:tracePt t="67675" x="2820988" y="4197350"/>
          <p14:tracePt t="67691" x="2828925" y="4189413"/>
          <p14:tracePt t="67698" x="2838450" y="4181475"/>
          <p14:tracePt t="67715" x="2854325" y="4164013"/>
          <p14:tracePt t="67723" x="2879725" y="4156075"/>
          <p14:tracePt t="67731" x="2914650" y="4138613"/>
          <p14:tracePt t="67739" x="2940050" y="4121150"/>
          <p14:tracePt t="67755" x="2965450" y="4105275"/>
          <p14:tracePt t="67762" x="2965450" y="4095750"/>
          <p14:tracePt t="67770" x="2982913" y="4087813"/>
          <p14:tracePt t="67779" x="2990850" y="4087813"/>
          <p14:tracePt t="67786" x="2990850" y="4070350"/>
          <p14:tracePt t="67811" x="2990850" y="4062413"/>
          <p14:tracePt t="67859" x="2990850" y="4052888"/>
          <p14:tracePt t="67866" x="2990850" y="4037013"/>
          <p14:tracePt t="67891" x="2990850" y="4027488"/>
          <p14:tracePt t="67899" x="2990850" y="4011613"/>
          <p14:tracePt t="67907" x="2990850" y="4002088"/>
          <p14:tracePt t="67915" x="2973388" y="3994150"/>
          <p14:tracePt t="67923" x="2940050" y="3986213"/>
          <p14:tracePt t="67931" x="2905125" y="3960813"/>
          <p14:tracePt t="67938" x="2879725" y="3951288"/>
          <p14:tracePt t="67947" x="2846388" y="3935413"/>
          <p14:tracePt t="67954" x="2811463" y="3925888"/>
          <p14:tracePt t="67963" x="2795588" y="3908425"/>
          <p14:tracePt t="67971" x="2770188" y="3900488"/>
          <p14:tracePt t="67979" x="2735263" y="3892550"/>
          <p14:tracePt t="67986" x="2701925" y="3875088"/>
          <p14:tracePt t="67995" x="2684463" y="3867150"/>
          <p14:tracePt t="68003" x="2676525" y="3867150"/>
          <p14:tracePt t="68011" x="2668588" y="3857625"/>
          <p14:tracePt t="68019" x="2659063" y="3857625"/>
          <p14:tracePt t="68027" x="2641600" y="3857625"/>
          <p14:tracePt t="68034" x="2625725" y="3857625"/>
          <p14:tracePt t="68042" x="2608263" y="3857625"/>
          <p14:tracePt t="68050" x="2574925" y="3857625"/>
          <p14:tracePt t="68059" x="2565400" y="3857625"/>
          <p14:tracePt t="68076" x="2489200" y="3857625"/>
          <p14:tracePt t="68083" x="2455863" y="3857625"/>
          <p14:tracePt t="68091" x="2430463" y="3857625"/>
          <p14:tracePt t="68099" x="2395538" y="3867150"/>
          <p14:tracePt t="68106" x="2336800" y="3892550"/>
          <p14:tracePt t="68115" x="2311400" y="3900488"/>
          <p14:tracePt t="68123" x="2293938" y="3900488"/>
          <p14:tracePt t="68131" x="2276475" y="3908425"/>
          <p14:tracePt t="68139" x="2243138" y="3917950"/>
          <p14:tracePt t="68147" x="2235200" y="3925888"/>
          <p14:tracePt t="68155" x="2225675" y="3935413"/>
          <p14:tracePt t="68171" x="2208213" y="3951288"/>
          <p14:tracePt t="68179" x="2192338" y="3960813"/>
          <p14:tracePt t="68187" x="2166938" y="3968750"/>
          <p14:tracePt t="68195" x="2166938" y="3986213"/>
          <p14:tracePt t="68203" x="2157413" y="4002088"/>
          <p14:tracePt t="68211" x="2157413" y="4011613"/>
          <p14:tracePt t="68219" x="2141538" y="4037013"/>
          <p14:tracePt t="68227" x="2132013" y="4044950"/>
          <p14:tracePt t="68235" x="2132013" y="4052888"/>
          <p14:tracePt t="68243" x="2116138" y="4079875"/>
          <p14:tracePt t="68251" x="2116138" y="4087813"/>
          <p14:tracePt t="68259" x="2116138" y="4095750"/>
          <p14:tracePt t="68267" x="2098675" y="4113213"/>
          <p14:tracePt t="68275" x="2098675" y="4130675"/>
          <p14:tracePt t="68283" x="2098675" y="4138613"/>
          <p14:tracePt t="68299" x="2098675" y="4164013"/>
          <p14:tracePt t="68306" x="2098675" y="4171950"/>
          <p14:tracePt t="68314" x="2098675" y="4197350"/>
          <p14:tracePt t="68323" x="2098675" y="4206875"/>
          <p14:tracePt t="68331" x="2106613" y="4214813"/>
          <p14:tracePt t="68339" x="2116138" y="4224338"/>
          <p14:tracePt t="68347" x="2116138" y="4232275"/>
          <p14:tracePt t="68354" x="2132013" y="4232275"/>
          <p14:tracePt t="68363" x="2141538" y="4232275"/>
          <p14:tracePt t="68370" x="2149475" y="4240213"/>
          <p14:tracePt t="68379" x="2166938" y="4240213"/>
          <p14:tracePt t="68386" x="2174875" y="4240213"/>
          <p14:tracePt t="68403" x="2192338" y="4249738"/>
          <p14:tracePt t="68411" x="2200275" y="4249738"/>
          <p14:tracePt t="68419" x="2217738" y="4249738"/>
          <p14:tracePt t="68427" x="2235200" y="4249738"/>
          <p14:tracePt t="68443" x="2260600" y="4249738"/>
          <p14:tracePt t="68451" x="2268538" y="4249738"/>
          <p14:tracePt t="68459" x="2293938" y="4249738"/>
          <p14:tracePt t="68467" x="2301875" y="4249738"/>
          <p14:tracePt t="68474" x="2327275" y="4249738"/>
          <p14:tracePt t="68483" x="2370138" y="4249738"/>
          <p14:tracePt t="68490" x="2405063" y="4249738"/>
          <p14:tracePt t="68499" x="2413000" y="4249738"/>
          <p14:tracePt t="68507" x="2455863" y="4249738"/>
          <p14:tracePt t="68515" x="2481263" y="4249738"/>
          <p14:tracePt t="68523" x="2506663" y="4249738"/>
          <p14:tracePt t="68531" x="2532063" y="4265613"/>
          <p14:tracePt t="68547" x="2540000" y="4265613"/>
          <p14:tracePt t="68554" x="2557463" y="4265613"/>
          <p14:tracePt t="68579" x="2565400" y="4265613"/>
          <p14:tracePt t="68587" x="2574925" y="4265613"/>
          <p14:tracePt t="68595" x="2582863" y="4265613"/>
          <p14:tracePt t="68603" x="2590800" y="4265613"/>
          <p14:tracePt t="68611" x="2600325" y="4265613"/>
          <p14:tracePt t="68627" x="2616200" y="4265613"/>
          <p14:tracePt t="68635" x="2625725" y="4265613"/>
          <p14:tracePt t="68642" x="2633663" y="4265613"/>
          <p14:tracePt t="68659" x="2659063" y="4257675"/>
          <p14:tracePt t="68667" x="2668588" y="4257675"/>
          <p14:tracePt t="68683" x="2684463" y="4257675"/>
          <p14:tracePt t="68699" x="2701925" y="4257675"/>
          <p14:tracePt t="68763" x="2709863" y="4249738"/>
          <p14:tracePt t="70075" x="2709863" y="4232275"/>
          <p14:tracePt t="70091" x="2709863" y="4214813"/>
          <p14:tracePt t="70171" x="2709863" y="4206875"/>
          <p14:tracePt t="86322" x="2727325" y="4197350"/>
          <p14:tracePt t="86330" x="2735263" y="4189413"/>
          <p14:tracePt t="86338" x="2760663" y="4189413"/>
          <p14:tracePt t="86347" x="2803525" y="4171950"/>
          <p14:tracePt t="86354" x="2854325" y="4171950"/>
          <p14:tracePt t="86362" x="2871788" y="4171950"/>
          <p14:tracePt t="86370" x="2889250" y="4171950"/>
          <p14:tracePt t="86379" x="2897188" y="4171950"/>
          <p14:tracePt t="86386" x="2905125" y="4171950"/>
          <p14:tracePt t="86394" x="2914650" y="4171950"/>
          <p14:tracePt t="86426" x="2922588" y="4171950"/>
          <p14:tracePt t="86450" x="2965450" y="4164013"/>
          <p14:tracePt t="86458" x="2998788" y="4156075"/>
          <p14:tracePt t="86466" x="3041650" y="4146550"/>
          <p14:tracePt t="86474" x="3092450" y="4130675"/>
          <p14:tracePt t="86482" x="3135313" y="4121150"/>
          <p14:tracePt t="86490" x="3186113" y="4113213"/>
          <p14:tracePt t="86498" x="3203575" y="4105275"/>
          <p14:tracePt t="86506" x="3236913" y="4087813"/>
          <p14:tracePt t="86514" x="3262313" y="4079875"/>
          <p14:tracePt t="86522" x="3287713" y="4079875"/>
          <p14:tracePt t="86531" x="3297238" y="4070350"/>
          <p14:tracePt t="86570" x="3305175" y="4062413"/>
          <p14:tracePt t="86578" x="3330575" y="4062413"/>
          <p14:tracePt t="86586" x="3348038" y="4044950"/>
          <p14:tracePt t="86594" x="3373438" y="4027488"/>
          <p14:tracePt t="86602" x="3398838" y="4002088"/>
          <p14:tracePt t="86610" x="3424238" y="3986213"/>
          <p14:tracePt t="86618" x="3432175" y="3968750"/>
          <p14:tracePt t="86626" x="3449638" y="3960813"/>
          <p14:tracePt t="86634" x="3457575" y="3960813"/>
          <p14:tracePt t="86642" x="3475038" y="3951288"/>
          <p14:tracePt t="86650" x="3517900" y="3917950"/>
          <p14:tracePt t="86658" x="3517900" y="3908425"/>
          <p14:tracePt t="86666" x="3543300" y="3892550"/>
          <p14:tracePt t="86674" x="3568700" y="3883025"/>
          <p14:tracePt t="86682" x="3586163" y="3875088"/>
          <p14:tracePt t="86690" x="3602038" y="3857625"/>
          <p14:tracePt t="86698" x="3619500" y="3841750"/>
          <p14:tracePt t="86706" x="3627438" y="3816350"/>
          <p14:tracePt t="86714" x="3636963" y="3816350"/>
          <p14:tracePt t="86722" x="3652838" y="3781425"/>
          <p14:tracePt t="86730" x="3662363" y="3773488"/>
          <p14:tracePt t="86738" x="3670300" y="3763963"/>
          <p14:tracePt t="86746" x="3678238" y="3756025"/>
          <p14:tracePt t="86754" x="3687763" y="3730625"/>
          <p14:tracePt t="86762" x="3687763" y="3705225"/>
          <p14:tracePt t="86770" x="3703638" y="3687763"/>
          <p14:tracePt t="86778" x="3713163" y="3687763"/>
          <p14:tracePt t="86786" x="3721100" y="3662363"/>
          <p14:tracePt t="86794" x="3746500" y="3619500"/>
          <p14:tracePt t="86802" x="3763963" y="3586163"/>
          <p14:tracePt t="86810" x="3789363" y="3560763"/>
          <p14:tracePt t="86818" x="3797300" y="3535363"/>
          <p14:tracePt t="86826" x="3814763" y="3492500"/>
          <p14:tracePt t="86834" x="3832225" y="3467100"/>
          <p14:tracePt t="86842" x="3832225" y="3441700"/>
          <p14:tracePt t="86850" x="3832225" y="3398838"/>
          <p14:tracePt t="86858" x="3832225" y="3355975"/>
          <p14:tracePt t="86867" x="3832225" y="3314700"/>
          <p14:tracePt t="86874" x="3832225" y="3279775"/>
          <p14:tracePt t="86882" x="3832225" y="3246438"/>
          <p14:tracePt t="86890" x="3832225" y="3221038"/>
          <p14:tracePt t="86898" x="3832225" y="3203575"/>
          <p14:tracePt t="86906" x="3832225" y="3170238"/>
          <p14:tracePt t="86914" x="3832225" y="3160713"/>
          <p14:tracePt t="86922" x="3832225" y="3119438"/>
          <p14:tracePt t="86930" x="3832225" y="3084513"/>
          <p14:tracePt t="86938" x="3832225" y="3051175"/>
          <p14:tracePt t="86946" x="3814763" y="3016250"/>
          <p14:tracePt t="86954" x="3814763" y="3000375"/>
          <p14:tracePt t="86962" x="3789363" y="2957513"/>
          <p14:tracePt t="86970" x="3771900" y="2897188"/>
          <p14:tracePt t="86978" x="3756025" y="2871788"/>
          <p14:tracePt t="86986" x="3738563" y="2863850"/>
          <p14:tracePt t="86994" x="3729038" y="2830513"/>
          <p14:tracePt t="87002" x="3713163" y="2805113"/>
          <p14:tracePt t="87010" x="3695700" y="2778125"/>
          <p14:tracePt t="87018" x="3678238" y="2744788"/>
          <p14:tracePt t="87026" x="3662363" y="2727325"/>
          <p14:tracePt t="87034" x="3627438" y="2701925"/>
          <p14:tracePt t="87042" x="3586163" y="2686050"/>
          <p14:tracePt t="87050" x="3559175" y="2660650"/>
          <p14:tracePt t="87067" x="3492500" y="2625725"/>
          <p14:tracePt t="87074" x="3441700" y="2608263"/>
          <p14:tracePt t="87083" x="3389313" y="2592388"/>
          <p14:tracePt t="87090" x="3363913" y="2574925"/>
          <p14:tracePt t="87098" x="3322638" y="2566988"/>
          <p14:tracePt t="87107" x="3279775" y="2557463"/>
          <p14:tracePt t="87114" x="3203575" y="2557463"/>
          <p14:tracePt t="87122" x="3160713" y="2532063"/>
          <p14:tracePt t="87130" x="3100388" y="2524125"/>
          <p14:tracePt t="87138" x="2998788" y="2524125"/>
          <p14:tracePt t="87146" x="2940050" y="2524125"/>
          <p14:tracePt t="87154" x="2871788" y="2516188"/>
          <p14:tracePt t="87162" x="2811463" y="2516188"/>
          <p14:tracePt t="87170" x="2752725" y="2516188"/>
          <p14:tracePt t="87178" x="2709863" y="2516188"/>
          <p14:tracePt t="87186" x="2651125" y="2516188"/>
          <p14:tracePt t="87194" x="2608263" y="2516188"/>
          <p14:tracePt t="87202" x="2574925" y="2516188"/>
          <p14:tracePt t="87210" x="2532063" y="2516188"/>
          <p14:tracePt t="87218" x="2489200" y="2516188"/>
          <p14:tracePt t="87226" x="2446338" y="2516188"/>
          <p14:tracePt t="87234" x="2413000" y="2516188"/>
          <p14:tracePt t="87242" x="2370138" y="2516188"/>
          <p14:tracePt t="87251" x="2319338" y="2516188"/>
          <p14:tracePt t="87258" x="2268538" y="2516188"/>
          <p14:tracePt t="87266" x="2243138" y="2516188"/>
          <p14:tracePt t="87274" x="2208213" y="2516188"/>
          <p14:tracePt t="87282" x="2174875" y="2516188"/>
          <p14:tracePt t="87290" x="2141538" y="2524125"/>
          <p14:tracePt t="87298" x="2106613" y="2532063"/>
          <p14:tracePt t="87306" x="2090738" y="2541588"/>
          <p14:tracePt t="87314" x="2055813" y="2549525"/>
          <p14:tracePt t="87323" x="2022475" y="2566988"/>
          <p14:tracePt t="87330" x="2005013" y="2574925"/>
          <p14:tracePt t="87338" x="1971675" y="2582863"/>
          <p14:tracePt t="87346" x="1954213" y="2582863"/>
          <p14:tracePt t="87354" x="1936750" y="2592388"/>
          <p14:tracePt t="87362" x="1920875" y="2617788"/>
          <p14:tracePt t="87370" x="1911350" y="2617788"/>
          <p14:tracePt t="87378" x="1903413" y="2625725"/>
          <p14:tracePt t="87395" x="1903413" y="2633663"/>
          <p14:tracePt t="87403" x="1893888" y="2643188"/>
          <p14:tracePt t="87410" x="1885950" y="2651125"/>
          <p14:tracePt t="87426" x="1878013" y="2660650"/>
          <p14:tracePt t="87434" x="1868488" y="2676525"/>
          <p14:tracePt t="87450" x="1868488" y="2686050"/>
          <p14:tracePt t="87458" x="1868488" y="2701925"/>
          <p14:tracePt t="87466" x="1868488" y="2711450"/>
          <p14:tracePt t="87474" x="1852613" y="2727325"/>
          <p14:tracePt t="87482" x="1852613" y="2736850"/>
          <p14:tracePt t="87490" x="1843088" y="2744788"/>
          <p14:tracePt t="87498" x="1843088" y="2752725"/>
          <p14:tracePt t="87506" x="1843088" y="2770188"/>
          <p14:tracePt t="87514" x="1843088" y="2778125"/>
          <p14:tracePt t="87538" x="1843088" y="2795588"/>
          <p14:tracePt t="87546" x="1843088" y="2813050"/>
          <p14:tracePt t="87554" x="1843088" y="2830513"/>
          <p14:tracePt t="87562" x="1843088" y="2838450"/>
          <p14:tracePt t="87570" x="1843088" y="2846388"/>
          <p14:tracePt t="87578" x="1843088" y="2863850"/>
          <p14:tracePt t="87586" x="1852613" y="2871788"/>
          <p14:tracePt t="87594" x="1860550" y="2881313"/>
          <p14:tracePt t="87603" x="1868488" y="2897188"/>
          <p14:tracePt t="87610" x="1878013" y="2914650"/>
          <p14:tracePt t="87618" x="1903413" y="2949575"/>
          <p14:tracePt t="87626" x="1946275" y="2982913"/>
          <p14:tracePt t="87634" x="1979613" y="3016250"/>
          <p14:tracePt t="87642" x="2022475" y="3051175"/>
          <p14:tracePt t="87650" x="2038350" y="3067050"/>
          <p14:tracePt t="87658" x="2081213" y="3094038"/>
          <p14:tracePt t="87666" x="2106613" y="3101975"/>
          <p14:tracePt t="87674" x="2141538" y="3109913"/>
          <p14:tracePt t="87682" x="2157413" y="3109913"/>
          <p14:tracePt t="87690" x="2192338" y="3127375"/>
          <p14:tracePt t="87698" x="2217738" y="3127375"/>
          <p14:tracePt t="87706" x="2243138" y="3127375"/>
          <p14:tracePt t="87714" x="2260600" y="3127375"/>
          <p14:tracePt t="87722" x="2276475" y="3127375"/>
          <p14:tracePt t="87730" x="2301875" y="3127375"/>
          <p14:tracePt t="87738" x="2311400" y="3127375"/>
          <p14:tracePt t="87746" x="2352675" y="3135313"/>
          <p14:tracePt t="87755" x="2387600" y="3135313"/>
          <p14:tracePt t="87762" x="2420938" y="3135313"/>
          <p14:tracePt t="87771" x="2463800" y="3135313"/>
          <p14:tracePt t="87778" x="2506663" y="3144838"/>
          <p14:tracePt t="87786" x="2549525" y="3144838"/>
          <p14:tracePt t="87794" x="2600325" y="3152775"/>
          <p14:tracePt t="87802" x="2608263" y="3152775"/>
          <p14:tracePt t="87810" x="2668588" y="3178175"/>
          <p14:tracePt t="87819" x="2693988" y="3178175"/>
          <p14:tracePt t="87826" x="2719388" y="3178175"/>
          <p14:tracePt t="87834" x="2752725" y="3178175"/>
          <p14:tracePt t="87842" x="2770188" y="3178175"/>
          <p14:tracePt t="87858" x="2803525" y="3178175"/>
          <p14:tracePt t="87866" x="2820988" y="3178175"/>
          <p14:tracePt t="87874" x="2838450" y="3178175"/>
          <p14:tracePt t="87882" x="2871788" y="3178175"/>
          <p14:tracePt t="87890" x="2897188" y="3178175"/>
          <p14:tracePt t="87898" x="2922588" y="3178175"/>
          <p14:tracePt t="87906" x="2965450" y="3178175"/>
          <p14:tracePt t="87914" x="3033713" y="3178175"/>
          <p14:tracePt t="87922" x="3084513" y="3178175"/>
          <p14:tracePt t="87930" x="3135313" y="3178175"/>
          <p14:tracePt t="87939" x="3186113" y="3178175"/>
          <p14:tracePt t="87946" x="3228975" y="3178175"/>
          <p14:tracePt t="87954" x="3254375" y="3178175"/>
          <p14:tracePt t="87962" x="3270250" y="3178175"/>
          <p14:tracePt t="87970" x="3305175" y="3170238"/>
          <p14:tracePt t="87979" x="3363913" y="3144838"/>
          <p14:tracePt t="87986" x="3373438" y="3144838"/>
          <p14:tracePt t="87994" x="3389313" y="3135313"/>
          <p14:tracePt t="88002" x="3406775" y="3127375"/>
          <p14:tracePt t="88010" x="3432175" y="3119438"/>
          <p14:tracePt t="88018" x="3441700" y="3109913"/>
          <p14:tracePt t="88026" x="3441700" y="3101975"/>
          <p14:tracePt t="88034" x="3449638" y="3094038"/>
          <p14:tracePt t="88042" x="3467100" y="3076575"/>
          <p14:tracePt t="88050" x="3475038" y="3067050"/>
          <p14:tracePt t="88058" x="3482975" y="3059113"/>
          <p14:tracePt t="88066" x="3500438" y="3041650"/>
          <p14:tracePt t="88074" x="3500438" y="3025775"/>
          <p14:tracePt t="88082" x="3508375" y="3000375"/>
          <p14:tracePt t="88090" x="3517900" y="2965450"/>
          <p14:tracePt t="88098" x="3517900" y="2949575"/>
          <p14:tracePt t="88106" x="3517900" y="2914650"/>
          <p14:tracePt t="88114" x="3517900" y="2881313"/>
          <p14:tracePt t="88122" x="3517900" y="2871788"/>
          <p14:tracePt t="88130" x="3517900" y="2830513"/>
          <p14:tracePt t="88138" x="3517900" y="2778125"/>
          <p14:tracePt t="88146" x="3517900" y="2752725"/>
          <p14:tracePt t="88154" x="3482975" y="2711450"/>
          <p14:tracePt t="88162" x="3457575" y="2676525"/>
          <p14:tracePt t="88170" x="3441700" y="2651125"/>
          <p14:tracePt t="88178" x="3414713" y="2625725"/>
          <p14:tracePt t="88186" x="3381375" y="2608263"/>
          <p14:tracePt t="88194" x="3330575" y="2600325"/>
          <p14:tracePt t="88202" x="3287713" y="2582863"/>
          <p14:tracePt t="88210" x="3236913" y="2566988"/>
          <p14:tracePt t="88218" x="3178175" y="2557463"/>
          <p14:tracePt t="88226" x="3152775" y="2549525"/>
          <p14:tracePt t="88234" x="3100388" y="2549525"/>
          <p14:tracePt t="88242" x="3059113" y="2549525"/>
          <p14:tracePt t="88250" x="3016250" y="2549525"/>
          <p14:tracePt t="88258" x="2973388" y="2549525"/>
          <p14:tracePt t="88266" x="2930525" y="2549525"/>
          <p14:tracePt t="88275" x="2889250" y="2549525"/>
          <p14:tracePt t="88282" x="2838450" y="2549525"/>
          <p14:tracePt t="88290" x="2778125" y="2574925"/>
          <p14:tracePt t="88298" x="2744788" y="2574925"/>
          <p14:tracePt t="88307" x="2719388" y="2592388"/>
          <p14:tracePt t="88314" x="2693988" y="2600325"/>
          <p14:tracePt t="88322" x="2651125" y="2625725"/>
          <p14:tracePt t="88330" x="2641600" y="2633663"/>
          <p14:tracePt t="88338" x="2608263" y="2643188"/>
          <p14:tracePt t="88346" x="2565400" y="2668588"/>
          <p14:tracePt t="88362" x="2557463" y="2676525"/>
          <p14:tracePt t="88370" x="2524125" y="2701925"/>
          <p14:tracePt t="88386" x="2506663" y="2711450"/>
          <p14:tracePt t="88394" x="2489200" y="2727325"/>
          <p14:tracePt t="88402" x="2481263" y="2744788"/>
          <p14:tracePt t="88410" x="2471738" y="2752725"/>
          <p14:tracePt t="88418" x="2455863" y="2778125"/>
          <p14:tracePt t="88426" x="2446338" y="2805113"/>
          <p14:tracePt t="88434" x="2446338" y="2813050"/>
          <p14:tracePt t="88442" x="2438400" y="2820988"/>
          <p14:tracePt t="88450" x="2438400" y="2838450"/>
          <p14:tracePt t="88458" x="2420938" y="2846388"/>
          <p14:tracePt t="88474" x="2420938" y="2855913"/>
          <p14:tracePt t="88490" x="2420938" y="2871788"/>
          <p14:tracePt t="88514" x="2420938" y="2881313"/>
          <p14:tracePt t="88522" x="2430463" y="2906713"/>
          <p14:tracePt t="88530" x="2438400" y="2914650"/>
          <p14:tracePt t="88546" x="2455863" y="2932113"/>
          <p14:tracePt t="88554" x="2455863" y="2940050"/>
          <p14:tracePt t="88562" x="2471738" y="2949575"/>
          <p14:tracePt t="88570" x="2506663" y="2990850"/>
          <p14:tracePt t="88578" x="2532063" y="3000375"/>
          <p14:tracePt t="88586" x="2565400" y="3000375"/>
          <p14:tracePt t="88594" x="2582863" y="3008313"/>
          <p14:tracePt t="88602" x="2616200" y="3025775"/>
          <p14:tracePt t="88610" x="2641600" y="3025775"/>
          <p14:tracePt t="88618" x="2684463" y="3041650"/>
          <p14:tracePt t="88626" x="2709863" y="3041650"/>
          <p14:tracePt t="88634" x="2770188" y="3076575"/>
          <p14:tracePt t="88643" x="2811463" y="3084513"/>
          <p14:tracePt t="88650" x="2863850" y="3094038"/>
          <p14:tracePt t="88659" x="2947988" y="3127375"/>
          <p14:tracePt t="88666" x="3008313" y="3135313"/>
          <p14:tracePt t="88674" x="3084513" y="3144838"/>
          <p14:tracePt t="88682" x="3127375" y="3144838"/>
          <p14:tracePt t="88690" x="3168650" y="3152775"/>
          <p14:tracePt t="88699" x="3236913" y="3178175"/>
          <p14:tracePt t="88706" x="3279775" y="3186113"/>
          <p14:tracePt t="88714" x="3338513" y="3186113"/>
          <p14:tracePt t="88722" x="3381375" y="3195638"/>
          <p14:tracePt t="88730" x="3424238" y="3195638"/>
          <p14:tracePt t="88738" x="3475038" y="3203575"/>
          <p14:tracePt t="88746" x="3517900" y="3203575"/>
          <p14:tracePt t="88754" x="3559175" y="3203575"/>
          <p14:tracePt t="88762" x="3594100" y="3203575"/>
          <p14:tracePt t="88770" x="3602038" y="3203575"/>
          <p14:tracePt t="88778" x="3627438" y="3203575"/>
          <p14:tracePt t="88786" x="3644900" y="3186113"/>
          <p14:tracePt t="88794" x="3662363" y="3178175"/>
          <p14:tracePt t="88802" x="3678238" y="3160713"/>
          <p14:tracePt t="88810" x="3703638" y="3135313"/>
          <p14:tracePt t="88818" x="3713163" y="3127375"/>
          <p14:tracePt t="88826" x="3738563" y="3109913"/>
          <p14:tracePt t="88834" x="3746500" y="3094038"/>
          <p14:tracePt t="88842" x="3763963" y="3076575"/>
          <p14:tracePt t="88850" x="3781425" y="3059113"/>
          <p14:tracePt t="88858" x="3789363" y="3041650"/>
          <p14:tracePt t="88866" x="3789363" y="3033713"/>
          <p14:tracePt t="88874" x="3789363" y="3008313"/>
          <p14:tracePt t="88882" x="3789363" y="3000375"/>
          <p14:tracePt t="88890" x="3789363" y="2974975"/>
          <p14:tracePt t="88898" x="3789363" y="2949575"/>
          <p14:tracePt t="88906" x="3771900" y="2932113"/>
          <p14:tracePt t="88914" x="3746500" y="2906713"/>
          <p14:tracePt t="88922" x="3695700" y="2855913"/>
          <p14:tracePt t="88930" x="3662363" y="2820988"/>
          <p14:tracePt t="88938" x="3611563" y="2787650"/>
          <p14:tracePt t="88946" x="3533775" y="2752725"/>
          <p14:tracePt t="88954" x="3441700" y="2693988"/>
          <p14:tracePt t="88962" x="3406775" y="2651125"/>
          <p14:tracePt t="88970" x="3313113" y="2625725"/>
          <p14:tracePt t="88978" x="3236913" y="2600325"/>
          <p14:tracePt t="88986" x="3178175" y="2600325"/>
          <p14:tracePt t="88994" x="3127375" y="2600325"/>
          <p14:tracePt t="89002" x="3092450" y="2592388"/>
          <p14:tracePt t="89010" x="3067050" y="2592388"/>
          <p14:tracePt t="89018" x="3033713" y="2592388"/>
          <p14:tracePt t="89026" x="2990850" y="2574925"/>
          <p14:tracePt t="89034" x="2955925" y="2574925"/>
          <p14:tracePt t="89042" x="2940050" y="2574925"/>
          <p14:tracePt t="89050" x="2905125" y="2574925"/>
          <p14:tracePt t="89062" x="2863850" y="2574925"/>
          <p14:tracePt t="89066" x="2828925" y="2574925"/>
          <p14:tracePt t="89074" x="2778125" y="2574925"/>
          <p14:tracePt t="89082" x="2735263" y="2574925"/>
          <p14:tracePt t="89090" x="2651125" y="2574925"/>
          <p14:tracePt t="89098" x="2616200" y="2574925"/>
          <p14:tracePt t="89106" x="2574925" y="2574925"/>
          <p14:tracePt t="89114" x="2532063" y="2574925"/>
          <p14:tracePt t="89122" x="2506663" y="2574925"/>
          <p14:tracePt t="89130" x="2489200" y="2574925"/>
          <p14:tracePt t="89138" x="2438400" y="2574925"/>
          <p14:tracePt t="89146" x="2438400" y="2582863"/>
          <p14:tracePt t="89154" x="2413000" y="2592388"/>
          <p14:tracePt t="89163" x="2387600" y="2600325"/>
          <p14:tracePt t="89170" x="2370138" y="2617788"/>
          <p14:tracePt t="89178" x="2362200" y="2625725"/>
          <p14:tracePt t="89186" x="2327275" y="2651125"/>
          <p14:tracePt t="89202" x="2311400" y="2668588"/>
          <p14:tracePt t="89210" x="2293938" y="2686050"/>
          <p14:tracePt t="89226" x="2286000" y="2711450"/>
          <p14:tracePt t="89234" x="2276475" y="2727325"/>
          <p14:tracePt t="89242" x="2276475" y="2752725"/>
          <p14:tracePt t="89250" x="2251075" y="2787650"/>
          <p14:tracePt t="89258" x="2251075" y="2805113"/>
          <p14:tracePt t="89266" x="2243138" y="2820988"/>
          <p14:tracePt t="89274" x="2243138" y="2838450"/>
          <p14:tracePt t="89282" x="2243138" y="2863850"/>
          <p14:tracePt t="89290" x="2243138" y="2881313"/>
          <p14:tracePt t="89298" x="2243138" y="2889250"/>
          <p14:tracePt t="89306" x="2243138" y="2906713"/>
          <p14:tracePt t="89314" x="2243138" y="2922588"/>
          <p14:tracePt t="89322" x="2260600" y="2932113"/>
          <p14:tracePt t="89330" x="2268538" y="2949575"/>
          <p14:tracePt t="89338" x="2293938" y="2982913"/>
          <p14:tracePt t="89347" x="2336800" y="3016250"/>
          <p14:tracePt t="89354" x="2352675" y="3051175"/>
          <p14:tracePt t="89363" x="2379663" y="3076575"/>
          <p14:tracePt t="89370" x="2420938" y="3094038"/>
          <p14:tracePt t="89378" x="2463800" y="3119438"/>
          <p14:tracePt t="89386" x="2481263" y="3127375"/>
          <p14:tracePt t="89394" x="2514600" y="3135313"/>
          <p14:tracePt t="89402" x="2565400" y="3160713"/>
          <p14:tracePt t="89410" x="2616200" y="3178175"/>
          <p14:tracePt t="89418" x="2684463" y="3195638"/>
          <p14:tracePt t="89426" x="2760663" y="3221038"/>
          <p14:tracePt t="89434" x="2820988" y="3228975"/>
          <p14:tracePt t="89442" x="2879725" y="3228975"/>
          <p14:tracePt t="89450" x="2982913" y="3263900"/>
          <p14:tracePt t="89458" x="3016250" y="3263900"/>
          <p14:tracePt t="89466" x="3074988" y="3263900"/>
          <p14:tracePt t="89474" x="3135313" y="3263900"/>
          <p14:tracePt t="89482" x="3211513" y="3263900"/>
          <p14:tracePt t="89490" x="3254375" y="3263900"/>
          <p14:tracePt t="89498" x="3297238" y="3263900"/>
          <p14:tracePt t="89506" x="3338513" y="3263900"/>
          <p14:tracePt t="89514" x="3355975" y="3263900"/>
          <p14:tracePt t="89522" x="3389313" y="3238500"/>
          <p14:tracePt t="89530" x="3424238" y="3228975"/>
          <p14:tracePt t="89538" x="3449638" y="3228975"/>
          <p14:tracePt t="89546" x="3500438" y="3211513"/>
          <p14:tracePt t="89554" x="3533775" y="3195638"/>
          <p14:tracePt t="89562" x="3551238" y="3178175"/>
          <p14:tracePt t="89570" x="3586163" y="3160713"/>
          <p14:tracePt t="89578" x="3611563" y="3135313"/>
          <p14:tracePt t="89586" x="3619500" y="3119438"/>
          <p14:tracePt t="89594" x="3636963" y="3101975"/>
          <p14:tracePt t="89602" x="3644900" y="3084513"/>
          <p14:tracePt t="89610" x="3652838" y="3059113"/>
          <p14:tracePt t="89618" x="3652838" y="3033713"/>
          <p14:tracePt t="89626" x="3652838" y="3025775"/>
          <p14:tracePt t="89634" x="3652838" y="2990850"/>
          <p14:tracePt t="89642" x="3652838" y="2957513"/>
          <p14:tracePt t="89650" x="3652838" y="2940050"/>
          <p14:tracePt t="89658" x="3627438" y="2897188"/>
          <p14:tracePt t="89666" x="3611563" y="2881313"/>
          <p14:tracePt t="89674" x="3586163" y="2855913"/>
          <p14:tracePt t="89682" x="3568700" y="2838450"/>
          <p14:tracePt t="89690" x="3543300" y="2813050"/>
          <p14:tracePt t="89698" x="3508375" y="2787650"/>
          <p14:tracePt t="89706" x="3492500" y="2770188"/>
          <p14:tracePt t="89715" x="3457575" y="2762250"/>
          <p14:tracePt t="89722" x="3424238" y="2736850"/>
          <p14:tracePt t="89730" x="3363913" y="2711450"/>
          <p14:tracePt t="89738" x="3330575" y="2693988"/>
          <p14:tracePt t="89746" x="3254375" y="2676525"/>
          <p14:tracePt t="89754" x="3178175" y="2668588"/>
          <p14:tracePt t="89762" x="3109913" y="2643188"/>
          <p14:tracePt t="89770" x="3008313" y="2633663"/>
          <p14:tracePt t="89778" x="2955925" y="2625725"/>
          <p14:tracePt t="89786" x="2897188" y="2608263"/>
          <p14:tracePt t="89794" x="2838450" y="2608263"/>
          <p14:tracePt t="89802" x="2786063" y="2608263"/>
          <p14:tracePt t="89810" x="2760663" y="2608263"/>
          <p14:tracePt t="89818" x="2719388" y="2608263"/>
          <p14:tracePt t="89826" x="2693988" y="2608263"/>
          <p14:tracePt t="89834" x="2659063" y="2633663"/>
          <p14:tracePt t="89842" x="2633663" y="2643188"/>
          <p14:tracePt t="89850" x="2590800" y="2676525"/>
          <p14:tracePt t="89858" x="2540000" y="2693988"/>
          <p14:tracePt t="89866" x="2532063" y="2719388"/>
          <p14:tracePt t="89874" x="2506663" y="2744788"/>
          <p14:tracePt t="89882" x="2497138" y="2744788"/>
          <p14:tracePt t="89890" x="2489200" y="2762250"/>
          <p14:tracePt t="89898" x="2489200" y="2787650"/>
          <p14:tracePt t="89906" x="2489200" y="2795588"/>
          <p14:tracePt t="89914" x="2489200" y="2820988"/>
          <p14:tracePt t="89922" x="2489200" y="2830513"/>
          <p14:tracePt t="89930" x="2489200" y="2838450"/>
          <p14:tracePt t="89938" x="2489200" y="2871788"/>
          <p14:tracePt t="89946" x="2489200" y="2889250"/>
          <p14:tracePt t="89954" x="2489200" y="2906713"/>
          <p14:tracePt t="89962" x="2506663" y="2922588"/>
          <p14:tracePt t="89970" x="2524125" y="2940050"/>
          <p14:tracePt t="89978" x="2540000" y="2949575"/>
          <p14:tracePt t="89986" x="2565400" y="2957513"/>
          <p14:tracePt t="89994" x="2590800" y="2965450"/>
          <p14:tracePt t="90002" x="2616200" y="2974975"/>
          <p14:tracePt t="90010" x="2633663" y="2990850"/>
          <p14:tracePt t="90018" x="2659063" y="3000375"/>
          <p14:tracePt t="90026" x="2693988" y="3016250"/>
          <p14:tracePt t="90034" x="2719388" y="3025775"/>
          <p14:tracePt t="90042" x="2760663" y="3025775"/>
          <p14:tracePt t="90051" x="2786063" y="3033713"/>
          <p14:tracePt t="90068" x="2871788" y="3033713"/>
          <p14:tracePt t="90074" x="2914650" y="3041650"/>
          <p14:tracePt t="90082" x="2955925" y="3041650"/>
          <p14:tracePt t="90091" x="3024188" y="3059113"/>
          <p14:tracePt t="90098" x="3074988" y="3059113"/>
          <p14:tracePt t="90106" x="3127375" y="3059113"/>
          <p14:tracePt t="90114" x="3194050" y="3059113"/>
          <p14:tracePt t="90122" x="3219450" y="3059113"/>
          <p14:tracePt t="90130" x="3236913" y="3059113"/>
          <p14:tracePt t="90138" x="3262313" y="3059113"/>
          <p14:tracePt t="90146" x="3279775" y="3059113"/>
          <p14:tracePt t="90154" x="3279775" y="3051175"/>
          <p14:tracePt t="90162" x="3297238" y="3033713"/>
          <p14:tracePt t="90170" x="3313113" y="3025775"/>
          <p14:tracePt t="90202" x="3313113" y="3008313"/>
          <p14:tracePt t="90210" x="3322638" y="3000375"/>
          <p14:tracePt t="90226" x="3330575" y="3000375"/>
          <p14:tracePt t="91642" x="3330575" y="2990850"/>
          <p14:tracePt t="91650" x="3330575" y="2982913"/>
          <p14:tracePt t="91675" x="3330575" y="2974975"/>
          <p14:tracePt t="91722" x="3338513" y="2965450"/>
          <p14:tracePt t="91738" x="3338513" y="2957513"/>
          <p14:tracePt t="91906" x="3348038" y="2949575"/>
          <p14:tracePt t="92058" x="3348038" y="2940050"/>
          <p14:tracePt t="92114" x="3338513" y="2940050"/>
          <p14:tracePt t="92122" x="3330575" y="2932113"/>
          <p14:tracePt t="92130" x="3313113" y="2914650"/>
          <p14:tracePt t="92138" x="3270250" y="2871788"/>
          <p14:tracePt t="92146" x="3244850" y="2838450"/>
          <p14:tracePt t="92154" x="3203575" y="2787650"/>
          <p14:tracePt t="92163" x="3135313" y="2693988"/>
          <p14:tracePt t="92170" x="3059113" y="2643188"/>
          <p14:tracePt t="92178" x="2982913" y="2582863"/>
          <p14:tracePt t="92186" x="2922588" y="2516188"/>
          <p14:tracePt t="92194" x="2820988" y="2447925"/>
          <p14:tracePt t="92202" x="2641600" y="2371725"/>
          <p14:tracePt t="92210" x="2489200" y="2303463"/>
          <p14:tracePt t="92218" x="2327275" y="2217738"/>
          <p14:tracePt t="92226" x="2106613" y="2133600"/>
          <p14:tracePt t="92234" x="1962150" y="2039938"/>
          <p14:tracePt t="92242" x="1801813" y="1954213"/>
          <p14:tracePt t="92250" x="1631950" y="1860550"/>
          <p14:tracePt t="92258" x="1528763" y="1784350"/>
          <p14:tracePt t="92266" x="1427163" y="1716088"/>
          <p14:tracePt t="92274" x="1333500" y="1649413"/>
          <p14:tracePt t="92282" x="1239838" y="1589088"/>
          <p14:tracePt t="92290" x="1173163" y="1538288"/>
          <p14:tracePt t="92298" x="1138238" y="1487488"/>
          <p14:tracePt t="92306" x="1095375" y="1436688"/>
          <p14:tracePt t="92314" x="1079500" y="1401763"/>
          <p14:tracePt t="92322" x="1054100" y="1350963"/>
          <p14:tracePt t="92331" x="1028700" y="1300163"/>
          <p14:tracePt t="92338" x="1019175" y="1266825"/>
          <p14:tracePt t="92346" x="1003300" y="1231900"/>
          <p14:tracePt t="92354" x="985838" y="1198563"/>
          <p14:tracePt t="92362" x="976313" y="1138238"/>
          <p14:tracePt t="92370" x="942975" y="1079500"/>
          <p14:tracePt t="92378" x="884238" y="1003300"/>
          <p14:tracePt t="92386" x="815975" y="909638"/>
          <p14:tracePt t="92394" x="747713" y="798513"/>
          <p14:tracePt t="92402" x="671513" y="704850"/>
          <p14:tracePt t="92410" x="603250" y="628650"/>
          <p14:tracePt t="92418" x="534988" y="552450"/>
          <p14:tracePt t="92426" x="476250" y="476250"/>
          <p14:tracePt t="92434" x="425450" y="415925"/>
          <p14:tracePt t="92442" x="382588" y="339725"/>
          <p14:tracePt t="92451" x="339725" y="280988"/>
          <p14:tracePt t="92458" x="306388" y="203200"/>
          <p14:tracePt t="92466" x="246063" y="127000"/>
          <p14:tracePt t="92474" x="195263" y="76200"/>
          <p14:tracePt t="92482" x="152400" y="254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7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Boas Práticas</a:t>
            </a:r>
            <a:r>
              <a:rPr lang="pt-BR" sz="3200" dirty="0"/>
              <a:t>: Definindo nomes</a:t>
            </a:r>
            <a:endParaRPr lang="en-US" sz="3200" dirty="0"/>
          </a:p>
        </p:txBody>
      </p:sp>
      <p:sp>
        <p:nvSpPr>
          <p:cNvPr id="216066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pt-BR" sz="2400" dirty="0"/>
              <a:t>Classes</a:t>
            </a:r>
          </a:p>
          <a:p>
            <a:pPr lvl="2"/>
            <a:r>
              <a:rPr lang="pt-BR" sz="2400" dirty="0"/>
              <a:t>Pessoa, </a:t>
            </a:r>
            <a:r>
              <a:rPr lang="pt-BR" sz="2400" dirty="0" err="1"/>
              <a:t>Lampada</a:t>
            </a:r>
            <a:endParaRPr lang="pt-BR" sz="2400" dirty="0"/>
          </a:p>
          <a:p>
            <a:pPr lvl="1"/>
            <a:endParaRPr lang="pt-BR" sz="2400" dirty="0"/>
          </a:p>
          <a:p>
            <a:pPr lvl="1"/>
            <a:r>
              <a:rPr lang="pt-BR" sz="2400" dirty="0"/>
              <a:t>Arquivos</a:t>
            </a:r>
          </a:p>
          <a:p>
            <a:pPr lvl="2"/>
            <a:r>
              <a:rPr lang="pt-BR" sz="2400" dirty="0"/>
              <a:t>Pessoa.java, Lampada.java</a:t>
            </a:r>
          </a:p>
          <a:p>
            <a:pPr lvl="1"/>
            <a:endParaRPr lang="pt-BR" sz="2400" dirty="0"/>
          </a:p>
          <a:p>
            <a:pPr lvl="1"/>
            <a:r>
              <a:rPr lang="pt-BR" sz="2400" dirty="0"/>
              <a:t>Métodos</a:t>
            </a:r>
          </a:p>
          <a:p>
            <a:pPr lvl="2"/>
            <a:r>
              <a:rPr lang="pt-BR" sz="2400" dirty="0" err="1"/>
              <a:t>getNome</a:t>
            </a:r>
            <a:r>
              <a:rPr lang="pt-BR" sz="2400" dirty="0"/>
              <a:t>(), </a:t>
            </a:r>
            <a:r>
              <a:rPr lang="pt-BR" sz="2400" dirty="0" err="1"/>
              <a:t>setNome</a:t>
            </a:r>
            <a:r>
              <a:rPr lang="pt-BR" sz="2400" dirty="0"/>
              <a:t>(), </a:t>
            </a:r>
            <a:r>
              <a:rPr lang="pt-BR" sz="2400" dirty="0" err="1"/>
              <a:t>ligaLampada</a:t>
            </a:r>
            <a:r>
              <a:rPr lang="pt-BR" sz="2400" dirty="0"/>
              <a:t>()</a:t>
            </a:r>
          </a:p>
          <a:p>
            <a:pPr lvl="1"/>
            <a:endParaRPr lang="pt-BR" sz="2400" dirty="0"/>
          </a:p>
          <a:p>
            <a:pPr lvl="1"/>
            <a:r>
              <a:rPr lang="pt-BR" sz="2400" dirty="0"/>
              <a:t>Variáveis e Atributos</a:t>
            </a:r>
          </a:p>
          <a:p>
            <a:pPr lvl="2"/>
            <a:r>
              <a:rPr lang="pt-BR" sz="2400" dirty="0"/>
              <a:t>nome, ligada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3A2EDE4C-A0AA-488C-AEC8-B4D61FF920D6}" type="slidenum">
              <a:rPr lang="en-US" altLang="en-US"/>
              <a:pPr/>
              <a:t>9</a:t>
            </a:fld>
            <a:endParaRPr lang="en-US" altLang="en-US"/>
          </a:p>
        </p:txBody>
      </p: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15D938F4-8980-47E2-BBED-0648096D85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8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23"/>
    </mc:Choice>
    <mc:Fallback xmlns="">
      <p:transition spd="slow" advTm="77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4440" x="8054975" y="1758950"/>
          <p14:tracePt t="14448" x="7791450" y="1758950"/>
          <p14:tracePt t="14456" x="7408863" y="1793875"/>
          <p14:tracePt t="14464" x="6907213" y="1878013"/>
          <p14:tracePt t="14472" x="6491288" y="1911350"/>
          <p14:tracePt t="14480" x="6126163" y="1989138"/>
          <p14:tracePt t="14488" x="5888038" y="2005013"/>
          <p14:tracePt t="14496" x="5683250" y="2047875"/>
          <p14:tracePt t="14504" x="5556250" y="2055813"/>
          <p14:tracePt t="14512" x="5472113" y="2090738"/>
          <p14:tracePt t="14520" x="5437188" y="2090738"/>
          <p14:tracePt t="14528" x="5403850" y="2098675"/>
          <p14:tracePt t="14536" x="5386388" y="2108200"/>
          <p14:tracePt t="14544" x="5335588" y="2116138"/>
          <p14:tracePt t="14552" x="5318125" y="2133600"/>
          <p14:tracePt t="14560" x="5267325" y="2141538"/>
          <p14:tracePt t="14568" x="5224463" y="2141538"/>
          <p14:tracePt t="14576" x="5165725" y="2141538"/>
          <p14:tracePt t="14584" x="5122863" y="2141538"/>
          <p14:tracePt t="14592" x="5054600" y="2141538"/>
          <p14:tracePt t="14600" x="4987925" y="2141538"/>
          <p14:tracePt t="14608" x="4935538" y="2141538"/>
          <p14:tracePt t="14616" x="4884738" y="2141538"/>
          <p14:tracePt t="14624" x="4791075" y="2124075"/>
          <p14:tracePt t="14632" x="4724400" y="2124075"/>
          <p14:tracePt t="14640" x="4638675" y="2124075"/>
          <p14:tracePt t="14648" x="4562475" y="2124075"/>
          <p14:tracePt t="14656" x="4494213" y="2124075"/>
          <p14:tracePt t="14664" x="4425950" y="2124075"/>
          <p14:tracePt t="14672" x="4375150" y="2124075"/>
          <p14:tracePt t="14680" x="4332288" y="2124075"/>
          <p14:tracePt t="14688" x="4273550" y="2124075"/>
          <p14:tracePt t="14696" x="4230688" y="2124075"/>
          <p14:tracePt t="14704" x="4187825" y="2124075"/>
          <p14:tracePt t="14712" x="4146550" y="2124075"/>
          <p14:tracePt t="14720" x="4103688" y="2124075"/>
          <p14:tracePt t="14728" x="4060825" y="2124075"/>
          <p14:tracePt t="14736" x="4010025" y="2116138"/>
          <p14:tracePt t="14744" x="3951288" y="2082800"/>
          <p14:tracePt t="14752" x="3900488" y="2073275"/>
          <p14:tracePt t="14760" x="3857625" y="2065338"/>
          <p14:tracePt t="14768" x="3814763" y="2055813"/>
          <p14:tracePt t="14776" x="3763963" y="2039938"/>
          <p14:tracePt t="14784" x="3703638" y="2014538"/>
          <p14:tracePt t="14792" x="3652838" y="2005013"/>
          <p14:tracePt t="14800" x="3576638" y="1979613"/>
          <p14:tracePt t="14808" x="3533775" y="1963738"/>
          <p14:tracePt t="14816" x="3482975" y="1938338"/>
          <p14:tracePt t="14824" x="3424238" y="1903413"/>
          <p14:tracePt t="14832" x="3381375" y="1878013"/>
          <p14:tracePt t="14840" x="3373438" y="1860550"/>
          <p14:tracePt t="14848" x="3322638" y="1835150"/>
          <p14:tracePt t="14856" x="3305175" y="1827213"/>
          <p14:tracePt t="14864" x="3279775" y="1801813"/>
          <p14:tracePt t="14872" x="3244850" y="1784350"/>
          <p14:tracePt t="14880" x="3203575" y="1758950"/>
          <p14:tracePt t="14888" x="3178175" y="1751013"/>
          <p14:tracePt t="14896" x="3160713" y="1733550"/>
          <p14:tracePt t="14904" x="3127375" y="1716088"/>
          <p14:tracePt t="14912" x="3100388" y="1708150"/>
          <p14:tracePt t="14920" x="3074988" y="1700213"/>
          <p14:tracePt t="14928" x="3033713" y="1682750"/>
          <p14:tracePt t="14936" x="2998788" y="1665288"/>
          <p14:tracePt t="14944" x="2940050" y="1657350"/>
          <p14:tracePt t="14952" x="2889250" y="1649413"/>
          <p14:tracePt t="14960" x="2828925" y="1622425"/>
          <p14:tracePt t="14968" x="2795588" y="1622425"/>
          <p14:tracePt t="14976" x="2752725" y="1606550"/>
          <p14:tracePt t="14984" x="2727325" y="1606550"/>
          <p14:tracePt t="14992" x="2693988" y="1597025"/>
          <p14:tracePt t="15000" x="2668588" y="1589088"/>
          <p14:tracePt t="15008" x="2651125" y="1581150"/>
          <p14:tracePt t="15016" x="2616200" y="1571625"/>
          <p14:tracePt t="15024" x="2600325" y="1571625"/>
          <p14:tracePt t="15032" x="2582863" y="1571625"/>
          <p14:tracePt t="15040" x="2565400" y="1571625"/>
          <p14:tracePt t="15048" x="2540000" y="1563688"/>
          <p14:tracePt t="15057" x="2524125" y="1563688"/>
          <p14:tracePt t="15064" x="2497138" y="1563688"/>
          <p14:tracePt t="15072" x="2481263" y="1563688"/>
          <p14:tracePt t="15080" x="2446338" y="1546225"/>
          <p14:tracePt t="15088" x="2430463" y="1546225"/>
          <p14:tracePt t="15096" x="2387600" y="1538288"/>
          <p14:tracePt t="15104" x="2370138" y="1538288"/>
          <p14:tracePt t="15112" x="2327275" y="1538288"/>
          <p14:tracePt t="15120" x="2293938" y="1538288"/>
          <p14:tracePt t="15128" x="2251075" y="1538288"/>
          <p14:tracePt t="15136" x="2182813" y="1538288"/>
          <p14:tracePt t="15144" x="2106613" y="1538288"/>
          <p14:tracePt t="15152" x="2022475" y="1538288"/>
          <p14:tracePt t="15160" x="1928813" y="1538288"/>
          <p14:tracePt t="15168" x="1827213" y="1538288"/>
          <p14:tracePt t="15176" x="1741488" y="1538288"/>
          <p14:tracePt t="15184" x="1657350" y="1538288"/>
          <p14:tracePt t="15192" x="1589088" y="1538288"/>
          <p14:tracePt t="15200" x="1528763" y="1538288"/>
          <p14:tracePt t="15208" x="1487488" y="1538288"/>
          <p14:tracePt t="15216" x="1462088" y="1538288"/>
          <p14:tracePt t="15224" x="1419225" y="1538288"/>
          <p14:tracePt t="15232" x="1393825" y="1530350"/>
          <p14:tracePt t="15240" x="1368425" y="1530350"/>
          <p14:tracePt t="15248" x="1343025" y="1530350"/>
          <p14:tracePt t="15256" x="1317625" y="1530350"/>
          <p14:tracePt t="15264" x="1308100" y="1530350"/>
          <p14:tracePt t="15272" x="1290638" y="1530350"/>
          <p14:tracePt t="15280" x="1274763" y="1530350"/>
          <p14:tracePt t="15288" x="1249363" y="1530350"/>
          <p14:tracePt t="15296" x="1231900" y="1530350"/>
          <p14:tracePt t="15304" x="1198563" y="1538288"/>
          <p14:tracePt t="15312" x="1173163" y="1546225"/>
          <p14:tracePt t="15320" x="1155700" y="1563688"/>
          <p14:tracePt t="15328" x="1130300" y="1571625"/>
          <p14:tracePt t="15336" x="1112838" y="1581150"/>
          <p14:tracePt t="15344" x="1104900" y="1589088"/>
          <p14:tracePt t="15352" x="1087438" y="1614488"/>
          <p14:tracePt t="15360" x="1079500" y="1622425"/>
          <p14:tracePt t="15368" x="1069975" y="1649413"/>
          <p14:tracePt t="15376" x="1054100" y="1665288"/>
          <p14:tracePt t="15384" x="1054100" y="1674813"/>
          <p14:tracePt t="15392" x="1044575" y="1690688"/>
          <p14:tracePt t="15400" x="1044575" y="1700213"/>
          <p14:tracePt t="15408" x="1036638" y="1716088"/>
          <p14:tracePt t="15416" x="1036638" y="1725613"/>
          <p14:tracePt t="15424" x="1036638" y="1758950"/>
          <p14:tracePt t="15432" x="1036638" y="1801813"/>
          <p14:tracePt t="15440" x="1036638" y="1827213"/>
          <p14:tracePt t="15448" x="1036638" y="1860550"/>
          <p14:tracePt t="15456" x="1054100" y="1885950"/>
          <p14:tracePt t="15464" x="1069975" y="1895475"/>
          <p14:tracePt t="15472" x="1069975" y="1911350"/>
          <p14:tracePt t="15480" x="1095375" y="1938338"/>
          <p14:tracePt t="15488" x="1112838" y="1954213"/>
          <p14:tracePt t="15496" x="1147763" y="1971675"/>
          <p14:tracePt t="15504" x="1173163" y="1979613"/>
          <p14:tracePt t="15512" x="1206500" y="2005013"/>
          <p14:tracePt t="15520" x="1239838" y="2022475"/>
          <p14:tracePt t="15528" x="1317625" y="2055813"/>
          <p14:tracePt t="15536" x="1376363" y="2065338"/>
          <p14:tracePt t="15544" x="1462088" y="2073275"/>
          <p14:tracePt t="15552" x="1520825" y="2098675"/>
          <p14:tracePt t="15560" x="1579563" y="2098675"/>
          <p14:tracePt t="15568" x="1631950" y="2108200"/>
          <p14:tracePt t="15576" x="1673225" y="2108200"/>
          <p14:tracePt t="15584" x="1698625" y="2108200"/>
          <p14:tracePt t="15592" x="1733550" y="2108200"/>
          <p14:tracePt t="15600" x="1741488" y="2108200"/>
          <p14:tracePt t="15608" x="1749425" y="2108200"/>
          <p14:tracePt t="15616" x="1766888" y="2108200"/>
          <p14:tracePt t="15624" x="1776413" y="2108200"/>
          <p14:tracePt t="15632" x="1784350" y="2108200"/>
          <p14:tracePt t="15640" x="1809750" y="2108200"/>
          <p14:tracePt t="15648" x="1817688" y="2108200"/>
          <p14:tracePt t="15656" x="1843088" y="2108200"/>
          <p14:tracePt t="15664" x="1868488" y="2108200"/>
          <p14:tracePt t="15672" x="1893888" y="2098675"/>
          <p14:tracePt t="15680" x="1928813" y="2090738"/>
          <p14:tracePt t="15688" x="1979613" y="2082800"/>
          <p14:tracePt t="15696" x="1997075" y="2082800"/>
          <p14:tracePt t="15704" x="2030413" y="2065338"/>
          <p14:tracePt t="15712" x="2055813" y="2047875"/>
          <p14:tracePt t="15720" x="2065338" y="2039938"/>
          <p14:tracePt t="15728" x="2081213" y="2022475"/>
          <p14:tracePt t="15744" x="2081213" y="2014538"/>
          <p14:tracePt t="15760" x="2090738" y="2005013"/>
          <p14:tracePt t="15768" x="2106613" y="1997075"/>
          <p14:tracePt t="15776" x="2116138" y="1979613"/>
          <p14:tracePt t="15784" x="2116138" y="1963738"/>
          <p14:tracePt t="15792" x="2116138" y="1954213"/>
          <p14:tracePt t="15800" x="2116138" y="1928813"/>
          <p14:tracePt t="15808" x="2116138" y="1903413"/>
          <p14:tracePt t="15816" x="2124075" y="1878013"/>
          <p14:tracePt t="15824" x="2132013" y="1844675"/>
          <p14:tracePt t="15832" x="2132013" y="1827213"/>
          <p14:tracePt t="15840" x="2132013" y="1793875"/>
          <p14:tracePt t="15848" x="2132013" y="1776413"/>
          <p14:tracePt t="15856" x="2132013" y="1766888"/>
          <p14:tracePt t="15864" x="2132013" y="1733550"/>
          <p14:tracePt t="15872" x="2124075" y="1725613"/>
          <p14:tracePt t="15880" x="2116138" y="1690688"/>
          <p14:tracePt t="15888" x="2106613" y="1674813"/>
          <p14:tracePt t="15896" x="2090738" y="1657350"/>
          <p14:tracePt t="15904" x="2081213" y="1657350"/>
          <p14:tracePt t="15912" x="2081213" y="1639888"/>
          <p14:tracePt t="15920" x="2073275" y="1622425"/>
          <p14:tracePt t="15928" x="2055813" y="1614488"/>
          <p14:tracePt t="15936" x="2047875" y="1606550"/>
          <p14:tracePt t="15944" x="2047875" y="1597025"/>
          <p14:tracePt t="15952" x="2038350" y="1597025"/>
          <p14:tracePt t="15960" x="2022475" y="1581150"/>
          <p14:tracePt t="15968" x="2012950" y="1571625"/>
          <p14:tracePt t="15976" x="1997075" y="1571625"/>
          <p14:tracePt t="15984" x="1979613" y="1563688"/>
          <p14:tracePt t="15992" x="1954213" y="1546225"/>
          <p14:tracePt t="16008" x="1936750" y="1546225"/>
          <p14:tracePt t="16016" x="1928813" y="1546225"/>
          <p14:tracePt t="16024" x="1911350" y="1538288"/>
          <p14:tracePt t="16032" x="1893888" y="1538288"/>
          <p14:tracePt t="16040" x="1885950" y="1538288"/>
          <p14:tracePt t="16048" x="1860550" y="1530350"/>
          <p14:tracePt t="16062" x="1852613" y="1530350"/>
          <p14:tracePt t="16064" x="1843088" y="1530350"/>
          <p14:tracePt t="16072" x="1817688" y="1530350"/>
          <p14:tracePt t="16080" x="1801813" y="1512888"/>
          <p14:tracePt t="16096" x="1776413" y="1512888"/>
          <p14:tracePt t="16104" x="1766888" y="1512888"/>
          <p14:tracePt t="16112" x="1741488" y="1512888"/>
          <p14:tracePt t="16120" x="1708150" y="1504950"/>
          <p14:tracePt t="16128" x="1690688" y="1504950"/>
          <p14:tracePt t="16136" x="1682750" y="1504950"/>
          <p14:tracePt t="16144" x="1657350" y="1495425"/>
          <p14:tracePt t="16160" x="1647825" y="1495425"/>
          <p14:tracePt t="16168" x="1639888" y="1495425"/>
          <p14:tracePt t="16176" x="1622425" y="1495425"/>
          <p14:tracePt t="16184" x="1597025" y="1495425"/>
          <p14:tracePt t="16192" x="1563688" y="1495425"/>
          <p14:tracePt t="16200" x="1538288" y="1495425"/>
          <p14:tracePt t="16208" x="1512888" y="1495425"/>
          <p14:tracePt t="16216" x="1487488" y="1495425"/>
          <p14:tracePt t="16224" x="1470025" y="1495425"/>
          <p14:tracePt t="16232" x="1444625" y="1495425"/>
          <p14:tracePt t="16240" x="1427163" y="1495425"/>
          <p14:tracePt t="16248" x="1401763" y="1495425"/>
          <p14:tracePt t="16256" x="1384300" y="1495425"/>
          <p14:tracePt t="16264" x="1376363" y="1495425"/>
          <p14:tracePt t="16272" x="1368425" y="1495425"/>
          <p14:tracePt t="16280" x="1358900" y="1495425"/>
          <p14:tracePt t="16296" x="1333500" y="1495425"/>
          <p14:tracePt t="16304" x="1300163" y="1495425"/>
          <p14:tracePt t="16312" x="1290638" y="1504950"/>
          <p14:tracePt t="16320" x="1282700" y="1512888"/>
          <p14:tracePt t="16328" x="1265238" y="1512888"/>
          <p14:tracePt t="16336" x="1249363" y="1520825"/>
          <p14:tracePt t="16352" x="1223963" y="1520825"/>
          <p14:tracePt t="16360" x="1198563" y="1538288"/>
          <p14:tracePt t="16368" x="1173163" y="1555750"/>
          <p14:tracePt t="16376" x="1147763" y="1563688"/>
          <p14:tracePt t="16384" x="1095375" y="1597025"/>
          <p14:tracePt t="16392" x="1079500" y="1597025"/>
          <p14:tracePt t="16408" x="1069975" y="1606550"/>
          <p14:tracePt t="16424" x="1054100" y="1614488"/>
          <p14:tracePt t="16432" x="1036638" y="1631950"/>
          <p14:tracePt t="16440" x="1028700" y="1649413"/>
          <p14:tracePt t="16448" x="1003300" y="1665288"/>
          <p14:tracePt t="16455" x="985838" y="1674813"/>
          <p14:tracePt t="16464" x="968375" y="1682750"/>
          <p14:tracePt t="16472" x="950913" y="1700213"/>
          <p14:tracePt t="16480" x="935038" y="1716088"/>
          <p14:tracePt t="16488" x="925513" y="1716088"/>
          <p14:tracePt t="16496" x="892175" y="1733550"/>
          <p14:tracePt t="16504" x="884238" y="1751013"/>
          <p14:tracePt t="16512" x="858838" y="1776413"/>
          <p14:tracePt t="16520" x="849313" y="1793875"/>
          <p14:tracePt t="16528" x="831850" y="1801813"/>
          <p14:tracePt t="16536" x="831850" y="1809750"/>
          <p14:tracePt t="16544" x="831850" y="1827213"/>
          <p14:tracePt t="16552" x="831850" y="1835150"/>
          <p14:tracePt t="16560" x="831850" y="1852613"/>
          <p14:tracePt t="16576" x="831850" y="1878013"/>
          <p14:tracePt t="16584" x="831850" y="1885950"/>
          <p14:tracePt t="16592" x="831850" y="1911350"/>
          <p14:tracePt t="16600" x="823913" y="1928813"/>
          <p14:tracePt t="16608" x="815975" y="1963738"/>
          <p14:tracePt t="16616" x="815975" y="1979613"/>
          <p14:tracePt t="16624" x="815975" y="1997075"/>
          <p14:tracePt t="16632" x="815975" y="2022475"/>
          <p14:tracePt t="16640" x="815975" y="2030413"/>
          <p14:tracePt t="16648" x="815975" y="2065338"/>
          <p14:tracePt t="16656" x="815975" y="2082800"/>
          <p14:tracePt t="16664" x="823913" y="2116138"/>
          <p14:tracePt t="16672" x="831850" y="2141538"/>
          <p14:tracePt t="16680" x="849313" y="2149475"/>
          <p14:tracePt t="16688" x="874713" y="2184400"/>
          <p14:tracePt t="16696" x="884238" y="2192338"/>
          <p14:tracePt t="16704" x="892175" y="2200275"/>
          <p14:tracePt t="16712" x="900113" y="2209800"/>
          <p14:tracePt t="16720" x="909638" y="2227263"/>
          <p14:tracePt t="16728" x="909638" y="2235200"/>
          <p14:tracePt t="16736" x="917575" y="2243138"/>
          <p14:tracePt t="16744" x="925513" y="2252663"/>
          <p14:tracePt t="16752" x="925513" y="2268538"/>
          <p14:tracePt t="16760" x="942975" y="2278063"/>
          <p14:tracePt t="16768" x="960438" y="2303463"/>
          <p14:tracePt t="16776" x="976313" y="2303463"/>
          <p14:tracePt t="16784" x="985838" y="2311400"/>
          <p14:tracePt t="16792" x="1011238" y="2336800"/>
          <p14:tracePt t="16800" x="1036638" y="2344738"/>
          <p14:tracePt t="16808" x="1054100" y="2354263"/>
          <p14:tracePt t="16816" x="1062038" y="2371725"/>
          <p14:tracePt t="16824" x="1087438" y="2371725"/>
          <p14:tracePt t="16832" x="1095375" y="2371725"/>
          <p14:tracePt t="16840" x="1104900" y="2371725"/>
          <p14:tracePt t="16848" x="1112838" y="2371725"/>
          <p14:tracePt t="16856" x="1130300" y="2371725"/>
          <p14:tracePt t="16872" x="1163638" y="2379663"/>
          <p14:tracePt t="16888" x="1173163" y="2379663"/>
          <p14:tracePt t="16896" x="1198563" y="2379663"/>
          <p14:tracePt t="16912" x="1223963" y="2379663"/>
          <p14:tracePt t="16920" x="1231900" y="2379663"/>
          <p14:tracePt t="16944" x="1239838" y="2379663"/>
          <p14:tracePt t="16952" x="1257300" y="2379663"/>
          <p14:tracePt t="16960" x="1274763" y="2379663"/>
          <p14:tracePt t="16968" x="1308100" y="2379663"/>
          <p14:tracePt t="16976" x="1325563" y="2379663"/>
          <p14:tracePt t="16984" x="1343025" y="2379663"/>
          <p14:tracePt t="16992" x="1368425" y="2379663"/>
          <p14:tracePt t="17000" x="1384300" y="2379663"/>
          <p14:tracePt t="17008" x="1409700" y="2379663"/>
          <p14:tracePt t="17016" x="1427163" y="2379663"/>
          <p14:tracePt t="17024" x="1452563" y="2379663"/>
          <p14:tracePt t="17032" x="1462088" y="2379663"/>
          <p14:tracePt t="17040" x="1477963" y="2379663"/>
          <p14:tracePt t="17048" x="1487488" y="2379663"/>
          <p14:tracePt t="17067" x="1503363" y="2379663"/>
          <p14:tracePt t="17080" x="1520825" y="2387600"/>
          <p14:tracePt t="17096" x="1538288" y="2405063"/>
          <p14:tracePt t="17104" x="1554163" y="2413000"/>
          <p14:tracePt t="17112" x="1589088" y="2430463"/>
          <p14:tracePt t="17120" x="1597025" y="2447925"/>
          <p14:tracePt t="17128" x="1631950" y="2447925"/>
          <p14:tracePt t="17136" x="1639888" y="2447925"/>
          <p14:tracePt t="17144" x="1647825" y="2447925"/>
          <p14:tracePt t="17152" x="1665288" y="2455863"/>
          <p14:tracePt t="17160" x="1673225" y="2455863"/>
          <p14:tracePt t="17168" x="1673225" y="2463800"/>
          <p14:tracePt t="17176" x="1690688" y="2463800"/>
          <p14:tracePt t="17184" x="1698625" y="2473325"/>
          <p14:tracePt t="17448" x="1698625" y="2455863"/>
          <p14:tracePt t="17472" x="1698625" y="2447925"/>
          <p14:tracePt t="17488" x="1698625" y="2438400"/>
          <p14:tracePt t="17504" x="1698625" y="2430463"/>
          <p14:tracePt t="17512" x="1698625" y="2422525"/>
          <p14:tracePt t="17536" x="1698625" y="2413000"/>
          <p14:tracePt t="17552" x="1690688" y="2405063"/>
          <p14:tracePt t="17560" x="1690688" y="2397125"/>
          <p14:tracePt t="17576" x="1682750" y="2387600"/>
          <p14:tracePt t="17608" x="1682750" y="2379663"/>
          <p14:tracePt t="17616" x="1673225" y="2371725"/>
          <p14:tracePt t="17664" x="1665288" y="2362200"/>
          <p14:tracePt t="17936" x="1665288" y="2379663"/>
          <p14:tracePt t="17968" x="1665288" y="2387600"/>
          <p14:tracePt t="17984" x="1665288" y="2397125"/>
          <p14:tracePt t="18008" x="1665288" y="2405063"/>
          <p14:tracePt t="18032" x="1665288" y="2413000"/>
          <p14:tracePt t="18048" x="1665288" y="2422525"/>
          <p14:tracePt t="18064" x="1657350" y="2422525"/>
          <p14:tracePt t="18080" x="1657350" y="2438400"/>
          <p14:tracePt t="18088" x="1647825" y="2455863"/>
          <p14:tracePt t="18096" x="1639888" y="2455863"/>
          <p14:tracePt t="18136" x="1639888" y="2473325"/>
          <p14:tracePt t="18240" x="1639888" y="2463800"/>
          <p14:tracePt t="18248" x="1639888" y="2455863"/>
          <p14:tracePt t="18256" x="1639888" y="2438400"/>
          <p14:tracePt t="18264" x="1639888" y="2422525"/>
          <p14:tracePt t="18272" x="1639888" y="2413000"/>
          <p14:tracePt t="18280" x="1639888" y="2405063"/>
          <p14:tracePt t="18287" x="1639888" y="2397125"/>
          <p14:tracePt t="18304" x="1639888" y="2387600"/>
          <p14:tracePt t="18320" x="1639888" y="2379663"/>
          <p14:tracePt t="18360" x="1639888" y="2362200"/>
          <p14:tracePt t="18400" x="1631950" y="2344738"/>
          <p14:tracePt t="20208" x="1657350" y="2344738"/>
          <p14:tracePt t="20216" x="1673225" y="2344738"/>
          <p14:tracePt t="20224" x="1682750" y="2344738"/>
          <p14:tracePt t="20232" x="1690688" y="2344738"/>
          <p14:tracePt t="20240" x="1708150" y="2336800"/>
          <p14:tracePt t="20264" x="1716088" y="2336800"/>
          <p14:tracePt t="20280" x="1724025" y="2336800"/>
          <p14:tracePt t="20296" x="1733550" y="2336800"/>
          <p14:tracePt t="20328" x="1741488" y="2336800"/>
          <p14:tracePt t="20344" x="1758950" y="2336800"/>
          <p14:tracePt t="20352" x="1776413" y="2336800"/>
          <p14:tracePt t="20360" x="1792288" y="2336800"/>
          <p14:tracePt t="20376" x="1817688" y="2336800"/>
          <p14:tracePt t="20384" x="1843088" y="2336800"/>
          <p14:tracePt t="20400" x="1878013" y="2336800"/>
          <p14:tracePt t="20408" x="1885950" y="2336800"/>
          <p14:tracePt t="20416" x="1903413" y="2344738"/>
          <p14:tracePt t="20424" x="1920875" y="2344738"/>
          <p14:tracePt t="20432" x="1946275" y="2344738"/>
          <p14:tracePt t="20440" x="1979613" y="2354263"/>
          <p14:tracePt t="20448" x="1987550" y="2354263"/>
          <p14:tracePt t="20456" x="2005013" y="2362200"/>
          <p14:tracePt t="20464" x="2012950" y="2362200"/>
          <p14:tracePt t="20472" x="2022475" y="2362200"/>
          <p14:tracePt t="20480" x="2030413" y="2362200"/>
          <p14:tracePt t="20488" x="2038350" y="2362200"/>
          <p14:tracePt t="20496" x="2047875" y="2362200"/>
          <p14:tracePt t="20504" x="2055813" y="2371725"/>
          <p14:tracePt t="20520" x="2065338" y="2371725"/>
          <p14:tracePt t="20528" x="2090738" y="2371725"/>
          <p14:tracePt t="20536" x="2098675" y="2371725"/>
          <p14:tracePt t="20544" x="2132013" y="2371725"/>
          <p14:tracePt t="20552" x="2141538" y="2371725"/>
          <p14:tracePt t="20560" x="2157413" y="2371725"/>
          <p14:tracePt t="20568" x="2166938" y="2371725"/>
          <p14:tracePt t="20576" x="2182813" y="2371725"/>
          <p14:tracePt t="20584" x="2200275" y="2371725"/>
          <p14:tracePt t="20592" x="2217738" y="2371725"/>
          <p14:tracePt t="20600" x="2225675" y="2371725"/>
          <p14:tracePt t="20608" x="2235200" y="2371725"/>
          <p14:tracePt t="20792" x="2243138" y="2371725"/>
          <p14:tracePt t="20800" x="2251075" y="2371725"/>
          <p14:tracePt t="20824" x="2260600" y="2371725"/>
          <p14:tracePt t="20856" x="2268538" y="2371725"/>
          <p14:tracePt t="20864" x="2286000" y="2371725"/>
          <p14:tracePt t="20880" x="2293938" y="2362200"/>
          <p14:tracePt t="20888" x="2301875" y="2362200"/>
          <p14:tracePt t="22152" x="2301875" y="2354263"/>
          <p14:tracePt t="22792" x="2293938" y="2354263"/>
          <p14:tracePt t="22848" x="2286000" y="2362200"/>
          <p14:tracePt t="23296" x="2286000" y="2387600"/>
          <p14:tracePt t="23888" x="2260600" y="2397125"/>
          <p14:tracePt t="23912" x="2251075" y="2397125"/>
          <p14:tracePt t="23920" x="2235200" y="2405063"/>
          <p14:tracePt t="23928" x="2217738" y="2413000"/>
          <p14:tracePt t="23936" x="2217738" y="2422525"/>
          <p14:tracePt t="23944" x="2192338" y="2422525"/>
          <p14:tracePt t="23952" x="2182813" y="2422525"/>
          <p14:tracePt t="23960" x="2182813" y="2430463"/>
          <p14:tracePt t="23967" x="2166938" y="2430463"/>
          <p14:tracePt t="23976" x="2157413" y="2438400"/>
          <p14:tracePt t="23984" x="2149475" y="2438400"/>
          <p14:tracePt t="23992" x="2124075" y="2438400"/>
          <p14:tracePt t="24000" x="2106613" y="2447925"/>
          <p14:tracePt t="24008" x="2081213" y="2455863"/>
          <p14:tracePt t="24016" x="2055813" y="2455863"/>
          <p14:tracePt t="24024" x="2038350" y="2455863"/>
          <p14:tracePt t="24032" x="2012950" y="2455863"/>
          <p14:tracePt t="24040" x="1971675" y="2455863"/>
          <p14:tracePt t="24058" x="1928813" y="2455863"/>
          <p14:tracePt t="24064" x="1903413" y="2455863"/>
          <p14:tracePt t="24072" x="1885950" y="2455863"/>
          <p14:tracePt t="24088" x="1868488" y="2447925"/>
          <p14:tracePt t="24096" x="1852613" y="2438400"/>
          <p14:tracePt t="24104" x="1843088" y="2430463"/>
          <p14:tracePt t="24112" x="1827213" y="2413000"/>
          <p14:tracePt t="24120" x="1817688" y="2405063"/>
          <p14:tracePt t="24128" x="1809750" y="2397125"/>
          <p14:tracePt t="24136" x="1801813" y="2397125"/>
          <p14:tracePt t="24152" x="1792288" y="2379663"/>
          <p14:tracePt t="24168" x="1784350" y="2371725"/>
          <p14:tracePt t="24200" x="1776413" y="2371725"/>
          <p14:tracePt t="24232" x="1766888" y="2362200"/>
          <p14:tracePt t="24256" x="1758950" y="2354263"/>
          <p14:tracePt t="24376" x="1733550" y="2362200"/>
          <p14:tracePt t="24384" x="1724025" y="2362200"/>
          <p14:tracePt t="24392" x="1716088" y="2371725"/>
          <p14:tracePt t="24408" x="1708150" y="2379663"/>
          <p14:tracePt t="24448" x="1698625" y="2397125"/>
          <p14:tracePt t="24528" x="1690688" y="2397125"/>
          <p14:tracePt t="24544" x="1673225" y="2422525"/>
          <p14:tracePt t="24568" x="1673225" y="2430463"/>
          <p14:tracePt t="26056" x="1690688" y="2438400"/>
          <p14:tracePt t="26064" x="1733550" y="2438400"/>
          <p14:tracePt t="26072" x="1741488" y="2438400"/>
          <p14:tracePt t="26080" x="1766888" y="2422525"/>
          <p14:tracePt t="26168" x="1776413" y="2422525"/>
          <p14:tracePt t="28328" x="1766888" y="2422525"/>
          <p14:tracePt t="28344" x="1758950" y="2413000"/>
          <p14:tracePt t="28352" x="1749425" y="2413000"/>
          <p14:tracePt t="28360" x="1749425" y="2405063"/>
          <p14:tracePt t="28376" x="1741488" y="2397125"/>
          <p14:tracePt t="28383" x="1733550" y="2387600"/>
          <p14:tracePt t="28400" x="1724025" y="2379663"/>
          <p14:tracePt t="28424" x="1716088" y="2371725"/>
          <p14:tracePt t="28448" x="1708150" y="2371725"/>
          <p14:tracePt t="28480" x="1698625" y="2362200"/>
          <p14:tracePt t="28504" x="1698625" y="2354263"/>
          <p14:tracePt t="28520" x="1690688" y="2354263"/>
          <p14:tracePt t="28528" x="1682750" y="2354263"/>
          <p14:tracePt t="28616" x="1673225" y="2344738"/>
          <p14:tracePt t="28632" x="1657350" y="2344738"/>
          <p14:tracePt t="28640" x="1647825" y="2344738"/>
          <p14:tracePt t="28672" x="1639888" y="2344738"/>
          <p14:tracePt t="28688" x="1631950" y="2344738"/>
          <p14:tracePt t="28776" x="1622425" y="2344738"/>
          <p14:tracePt t="28864" x="1614488" y="2344738"/>
          <p14:tracePt t="28880" x="1606550" y="2344738"/>
          <p14:tracePt t="29056" x="1606550" y="2354263"/>
          <p14:tracePt t="29072" x="1606550" y="2362200"/>
          <p14:tracePt t="29104" x="1606550" y="2379663"/>
          <p14:tracePt t="29120" x="1606550" y="2387600"/>
          <p14:tracePt t="29144" x="1606550" y="2397125"/>
          <p14:tracePt t="29200" x="1606550" y="2413000"/>
          <p14:tracePt t="29272" x="1614488" y="2422525"/>
          <p14:tracePt t="29712" x="1614488" y="2430463"/>
          <p14:tracePt t="29720" x="1622425" y="2447925"/>
          <p14:tracePt t="29728" x="1631950" y="2473325"/>
          <p14:tracePt t="29736" x="1665288" y="2506663"/>
          <p14:tracePt t="29744" x="1682750" y="2524125"/>
          <p14:tracePt t="29752" x="1716088" y="2549525"/>
          <p14:tracePt t="29760" x="1758950" y="2557463"/>
          <p14:tracePt t="29767" x="1835150" y="2592388"/>
          <p14:tracePt t="29776" x="1954213" y="2651125"/>
          <p14:tracePt t="29784" x="2030413" y="2676525"/>
          <p14:tracePt t="29791" x="2106613" y="2701925"/>
          <p14:tracePt t="29800" x="2208213" y="2719388"/>
          <p14:tracePt t="29807" x="2293938" y="2727325"/>
          <p14:tracePt t="29816" x="2387600" y="2727325"/>
          <p14:tracePt t="29824" x="2463800" y="2727325"/>
          <p14:tracePt t="29832" x="2549525" y="2727325"/>
          <p14:tracePt t="29839" x="2608263" y="2727325"/>
          <p14:tracePt t="29848" x="2651125" y="2727325"/>
          <p14:tracePt t="29855" x="2693988" y="2727325"/>
          <p14:tracePt t="29864" x="2701925" y="2727325"/>
          <p14:tracePt t="29872" x="2727325" y="2727325"/>
          <p14:tracePt t="29879" x="2744788" y="2727325"/>
          <p14:tracePt t="29887" x="2752725" y="2727325"/>
          <p14:tracePt t="29896" x="2760663" y="2727325"/>
          <p14:tracePt t="29903" x="2770188" y="2727325"/>
          <p14:tracePt t="29920" x="2778125" y="2719388"/>
          <p14:tracePt t="29928" x="2786063" y="2711450"/>
          <p14:tracePt t="29936" x="2795588" y="2701925"/>
          <p14:tracePt t="29943" x="2803525" y="2693988"/>
          <p14:tracePt t="29951" x="2811463" y="2686050"/>
          <p14:tracePt t="29960" x="2820988" y="2676525"/>
          <p14:tracePt t="29967" x="2828925" y="2668588"/>
          <p14:tracePt t="29984" x="2838450" y="2660650"/>
          <p14:tracePt t="29992" x="2846388" y="2651125"/>
          <p14:tracePt t="30000" x="2863850" y="2633663"/>
          <p14:tracePt t="30016" x="2863850" y="2617788"/>
          <p14:tracePt t="30024" x="2871788" y="2608263"/>
          <p14:tracePt t="30057" x="2879725" y="2582863"/>
          <p14:tracePt t="30072" x="2889250" y="2566988"/>
          <p14:tracePt t="30088" x="2889250" y="2557463"/>
          <p14:tracePt t="30104" x="2889250" y="2549525"/>
          <p14:tracePt t="30112" x="2889250" y="2541588"/>
          <p14:tracePt t="30128" x="2889250" y="2532063"/>
          <p14:tracePt t="30160" x="2889250" y="2524125"/>
          <p14:tracePt t="30176" x="2889250" y="2506663"/>
          <p14:tracePt t="30208" x="2863850" y="2498725"/>
          <p14:tracePt t="30216" x="2863850" y="2489200"/>
          <p14:tracePt t="30224" x="2828925" y="2473325"/>
          <p14:tracePt t="30232" x="2820988" y="2473325"/>
          <p14:tracePt t="30248" x="2795588" y="2463800"/>
          <p14:tracePt t="30256" x="2786063" y="2455863"/>
          <p14:tracePt t="30264" x="2778125" y="2447925"/>
          <p14:tracePt t="30271" x="2778125" y="2438400"/>
          <p14:tracePt t="30280" x="2770188" y="2438400"/>
          <p14:tracePt t="30304" x="2752725" y="2422525"/>
          <p14:tracePt t="30352" x="2752725" y="2413000"/>
          <p14:tracePt t="30464" x="2752725" y="2397125"/>
          <p14:tracePt t="30504" x="2752725" y="2387600"/>
          <p14:tracePt t="30544" x="2752725" y="2379663"/>
          <p14:tracePt t="31128" x="2760663" y="2371725"/>
          <p14:tracePt t="31160" x="2760663" y="2362200"/>
          <p14:tracePt t="31320" x="2760663" y="2354263"/>
          <p14:tracePt t="32312" x="2770188" y="2344738"/>
          <p14:tracePt t="32328" x="2811463" y="2328863"/>
          <p14:tracePt t="32335" x="2838450" y="2311400"/>
          <p14:tracePt t="32352" x="2871788" y="2303463"/>
          <p14:tracePt t="32359" x="2889250" y="2286000"/>
          <p14:tracePt t="32367" x="2897188" y="2286000"/>
          <p14:tracePt t="32376" x="2905125" y="2286000"/>
          <p14:tracePt t="32383" x="2914650" y="2278063"/>
          <p14:tracePt t="32392" x="2930525" y="2278063"/>
          <p14:tracePt t="32399" x="2947988" y="2278063"/>
          <p14:tracePt t="32407" x="2965450" y="2278063"/>
          <p14:tracePt t="32415" x="2990850" y="2268538"/>
          <p14:tracePt t="32424" x="3024188" y="2268538"/>
          <p14:tracePt t="32432" x="3041650" y="2268538"/>
          <p14:tracePt t="32440" x="3067050" y="2252663"/>
          <p14:tracePt t="32448" x="3092450" y="2252663"/>
          <p14:tracePt t="32455" x="3127375" y="2243138"/>
          <p14:tracePt t="32464" x="3143250" y="2243138"/>
          <p14:tracePt t="32472" x="3168650" y="2243138"/>
          <p14:tracePt t="32480" x="3186113" y="2243138"/>
          <p14:tracePt t="32488" x="3228975" y="2235200"/>
          <p14:tracePt t="32496" x="3254375" y="2235200"/>
          <p14:tracePt t="32504" x="3262313" y="2235200"/>
          <p14:tracePt t="32511" x="3287713" y="2227263"/>
          <p14:tracePt t="32519" x="3297238" y="2227263"/>
          <p14:tracePt t="32528" x="3322638" y="2227263"/>
          <p14:tracePt t="32535" x="3330575" y="2227263"/>
          <p14:tracePt t="32544" x="3363913" y="2209800"/>
          <p14:tracePt t="32552" x="3398838" y="2200275"/>
          <p14:tracePt t="32559" x="3441700" y="2200275"/>
          <p14:tracePt t="32567" x="3475038" y="2200275"/>
          <p14:tracePt t="32575" x="3492500" y="2200275"/>
          <p14:tracePt t="32583" x="3533775" y="2200275"/>
          <p14:tracePt t="32592" x="3551238" y="2200275"/>
          <p14:tracePt t="32600" x="3576638" y="2200275"/>
          <p14:tracePt t="32607" x="3611563" y="2200275"/>
          <p14:tracePt t="32616" x="3636963" y="2200275"/>
          <p14:tracePt t="32624" x="3644900" y="2200275"/>
          <p14:tracePt t="32632" x="3678238" y="2200275"/>
          <p14:tracePt t="32640" x="3687763" y="2200275"/>
          <p14:tracePt t="32647" x="3713163" y="2200275"/>
          <p14:tracePt t="32656" x="3729038" y="2200275"/>
          <p14:tracePt t="32664" x="3738563" y="2200275"/>
          <p14:tracePt t="32672" x="3746500" y="2200275"/>
          <p14:tracePt t="32680" x="3756025" y="2200275"/>
          <p14:tracePt t="32728" x="3771900" y="2200275"/>
          <p14:tracePt t="32735" x="3789363" y="2200275"/>
          <p14:tracePt t="32752" x="3806825" y="2200275"/>
          <p14:tracePt t="32760" x="3814763" y="2200275"/>
          <p14:tracePt t="32768" x="3822700" y="2200275"/>
          <p14:tracePt t="32776" x="3848100" y="2200275"/>
          <p14:tracePt t="32784" x="3857625" y="2209800"/>
          <p14:tracePt t="32799" x="3865563" y="2217738"/>
          <p14:tracePt t="32808" x="3873500" y="2217738"/>
          <p14:tracePt t="32815" x="3883025" y="2217738"/>
          <p14:tracePt t="32824" x="3900488" y="2235200"/>
          <p14:tracePt t="32856" x="3908425" y="2235200"/>
          <p14:tracePt t="32863" x="3916363" y="2235200"/>
          <p14:tracePt t="32880" x="3916363" y="2243138"/>
          <p14:tracePt t="32888" x="3925888" y="2252663"/>
          <p14:tracePt t="32904" x="3941763" y="2268538"/>
          <p14:tracePt t="32919" x="3951288" y="2268538"/>
          <p14:tracePt t="32928" x="3959225" y="2268538"/>
          <p14:tracePt t="33304" x="3951288" y="2268538"/>
          <p14:tracePt t="33311" x="3941763" y="2268538"/>
          <p14:tracePt t="33319" x="3925888" y="2268538"/>
          <p14:tracePt t="33328" x="3916363" y="2268538"/>
          <p14:tracePt t="33351" x="3908425" y="2268538"/>
          <p14:tracePt t="33359" x="3900488" y="2268538"/>
          <p14:tracePt t="33384" x="3890963" y="2268538"/>
          <p14:tracePt t="33424" x="3883025" y="2268538"/>
          <p14:tracePt t="33440" x="3865563" y="2268538"/>
          <p14:tracePt t="33448" x="3857625" y="2268538"/>
          <p14:tracePt t="33456" x="3848100" y="2268538"/>
          <p14:tracePt t="33471" x="3848100" y="2260600"/>
          <p14:tracePt t="33480" x="3840163" y="2252663"/>
          <p14:tracePt t="33504" x="3840163" y="2243138"/>
          <p14:tracePt t="33536" x="3840163" y="2235200"/>
          <p14:tracePt t="33552" x="3832225" y="2227263"/>
          <p14:tracePt t="33640" x="3822700" y="2227263"/>
          <p14:tracePt t="33664" x="3814763" y="2227263"/>
          <p14:tracePt t="33696" x="3814763" y="2235200"/>
          <p14:tracePt t="33704" x="3814763" y="2243138"/>
          <p14:tracePt t="33711" x="3797300" y="2243138"/>
          <p14:tracePt t="33720" x="3797300" y="2252663"/>
          <p14:tracePt t="33727" x="3797300" y="2260600"/>
          <p14:tracePt t="33752" x="3789363" y="2278063"/>
          <p14:tracePt t="33800" x="3789363" y="2293938"/>
          <p14:tracePt t="33992" x="3789363" y="2278063"/>
          <p14:tracePt t="34008" x="3789363" y="2268538"/>
          <p14:tracePt t="34016" x="3789363" y="2252663"/>
          <p14:tracePt t="34024" x="3789363" y="2235200"/>
          <p14:tracePt t="34032" x="3789363" y="2227263"/>
          <p14:tracePt t="34040" x="3789363" y="2209800"/>
          <p14:tracePt t="34063" x="3789363" y="2192338"/>
          <p14:tracePt t="34064" x="3789363" y="2184400"/>
          <p14:tracePt t="34080" x="3789363" y="2174875"/>
          <p14:tracePt t="34088" x="3789363" y="2166938"/>
          <p14:tracePt t="34136" x="3789363" y="2149475"/>
          <p14:tracePt t="34160" x="3789363" y="2141538"/>
          <p14:tracePt t="34352" x="3789363" y="2133600"/>
          <p14:tracePt t="34359" x="3797300" y="2133600"/>
          <p14:tracePt t="34367" x="3806825" y="2133600"/>
          <p14:tracePt t="34376" x="3814763" y="2149475"/>
          <p14:tracePt t="34383" x="3822700" y="2159000"/>
          <p14:tracePt t="34400" x="3832225" y="2166938"/>
          <p14:tracePt t="34407" x="3840163" y="2174875"/>
          <p14:tracePt t="34415" x="3848100" y="2184400"/>
          <p14:tracePt t="34423" x="3857625" y="2192338"/>
          <p14:tracePt t="34432" x="3865563" y="2209800"/>
          <p14:tracePt t="34448" x="3883025" y="2217738"/>
          <p14:tracePt t="34455" x="3890963" y="2235200"/>
          <p14:tracePt t="34472" x="3890963" y="2243138"/>
          <p14:tracePt t="34479" x="3900488" y="2243138"/>
          <p14:tracePt t="34496" x="3908425" y="2252663"/>
          <p14:tracePt t="34504" x="3916363" y="2260600"/>
          <p14:tracePt t="34552" x="3925888" y="2268538"/>
          <p14:tracePt t="34568" x="3933825" y="2278063"/>
          <p14:tracePt t="34584" x="3933825" y="2286000"/>
          <p14:tracePt t="34608" x="3951288" y="2293938"/>
          <p14:tracePt t="34776" x="3976688" y="2293938"/>
          <p14:tracePt t="34792" x="3984625" y="2286000"/>
          <p14:tracePt t="34799" x="4002088" y="2278063"/>
          <p14:tracePt t="34807" x="4002088" y="2260600"/>
          <p14:tracePt t="34815" x="4017963" y="2235200"/>
          <p14:tracePt t="34823" x="4027488" y="2227263"/>
          <p14:tracePt t="34831" x="4044950" y="2192338"/>
          <p14:tracePt t="34839" x="4060825" y="2174875"/>
          <p14:tracePt t="34847" x="4060825" y="2166938"/>
          <p14:tracePt t="34856" x="4060825" y="2159000"/>
          <p14:tracePt t="34863" x="4070350" y="2149475"/>
          <p14:tracePt t="34872" x="4078288" y="2141538"/>
          <p14:tracePt t="34880" x="4078288" y="2133600"/>
          <p14:tracePt t="34895" x="4078288" y="2124075"/>
          <p14:tracePt t="34903" x="4078288" y="2108200"/>
          <p14:tracePt t="34920" x="4078288" y="2090738"/>
          <p14:tracePt t="34927" x="4078288" y="2082800"/>
          <p14:tracePt t="34936" x="4078288" y="2065338"/>
          <p14:tracePt t="34944" x="4078288" y="2047875"/>
          <p14:tracePt t="34960" x="4078288" y="2030413"/>
          <p14:tracePt t="34967" x="4078288" y="2022475"/>
          <p14:tracePt t="34976" x="4078288" y="1997075"/>
          <p14:tracePt t="34983" x="4078288" y="1979613"/>
          <p14:tracePt t="35000" x="4078288" y="1963738"/>
          <p14:tracePt t="35008" x="4078288" y="1946275"/>
          <p14:tracePt t="35023" x="4078288" y="1928813"/>
          <p14:tracePt t="35031" x="4078288" y="1920875"/>
          <p14:tracePt t="35040" x="4078288" y="1911350"/>
          <p14:tracePt t="35053" x="4078288" y="1885950"/>
          <p14:tracePt t="35064" x="4078288" y="1878013"/>
          <p14:tracePt t="35072" x="4078288" y="1870075"/>
          <p14:tracePt t="35079" x="4078288" y="1860550"/>
          <p14:tracePt t="35096" x="4078288" y="1852613"/>
          <p14:tracePt t="35103" x="4078288" y="1844675"/>
          <p14:tracePt t="35120" x="4078288" y="1835150"/>
          <p14:tracePt t="35144" x="4078288" y="1827213"/>
          <p14:tracePt t="35159" x="4078288" y="1819275"/>
          <p14:tracePt t="35752" x="4060825" y="1835150"/>
          <p14:tracePt t="35759" x="4052888" y="1852613"/>
          <p14:tracePt t="35767" x="4035425" y="1878013"/>
          <p14:tracePt t="35775" x="4035425" y="1903413"/>
          <p14:tracePt t="35783" x="4017963" y="1920875"/>
          <p14:tracePt t="35792" x="4010025" y="1938338"/>
          <p14:tracePt t="35799" x="3992563" y="1963738"/>
          <p14:tracePt t="35808" x="3984625" y="1963738"/>
          <p14:tracePt t="35815" x="3976688" y="1989138"/>
          <p14:tracePt t="35823" x="3933825" y="2030413"/>
          <p14:tracePt t="35832" x="3925888" y="2047875"/>
          <p14:tracePt t="35839" x="3900488" y="2082800"/>
          <p14:tracePt t="35847" x="3883025" y="2108200"/>
          <p14:tracePt t="35855" x="3857625" y="2149475"/>
          <p14:tracePt t="35863" x="3840163" y="2174875"/>
          <p14:tracePt t="35872" x="3814763" y="2209800"/>
          <p14:tracePt t="35879" x="3797300" y="2243138"/>
          <p14:tracePt t="35887" x="3781425" y="2286000"/>
          <p14:tracePt t="35895" x="3763963" y="2303463"/>
          <p14:tracePt t="35903" x="3746500" y="2328863"/>
          <p14:tracePt t="35912" x="3738563" y="2354263"/>
          <p14:tracePt t="35919" x="3729038" y="2371725"/>
          <p14:tracePt t="35927" x="3721100" y="2405063"/>
          <p14:tracePt t="35936" x="3721100" y="2422525"/>
          <p14:tracePt t="35943" x="3721100" y="2438400"/>
          <p14:tracePt t="35952" x="3721100" y="2447925"/>
          <p14:tracePt t="35960" x="3721100" y="2455863"/>
          <p14:tracePt t="35967" x="3721100" y="2473325"/>
          <p14:tracePt t="35984" x="3721100" y="2506663"/>
          <p14:tracePt t="35992" x="3729038" y="2516188"/>
          <p14:tracePt t="36000" x="3729038" y="2524125"/>
          <p14:tracePt t="36016" x="3729038" y="2532063"/>
          <p14:tracePt t="36023" x="3738563" y="2541588"/>
          <p14:tracePt t="36032" x="3738563" y="2557463"/>
          <p14:tracePt t="36039" x="3738563" y="2566988"/>
          <p14:tracePt t="36058" x="3738563" y="2600325"/>
          <p14:tracePt t="36064" x="3738563" y="2608263"/>
          <p14:tracePt t="36071" x="3738563" y="2633663"/>
          <p14:tracePt t="36080" x="3729038" y="2668588"/>
          <p14:tracePt t="36087" x="3721100" y="2693988"/>
          <p14:tracePt t="36095" x="3713163" y="2719388"/>
          <p14:tracePt t="36104" x="3695700" y="2762250"/>
          <p14:tracePt t="36112" x="3678238" y="2770188"/>
          <p14:tracePt t="36119" x="3662363" y="2795588"/>
          <p14:tracePt t="36127" x="3644900" y="2820988"/>
          <p14:tracePt t="36135" x="3636963" y="2838450"/>
          <p14:tracePt t="36143" x="3619500" y="2846388"/>
          <p14:tracePt t="36151" x="3611563" y="2846388"/>
          <p14:tracePt t="36167" x="3611563" y="2855913"/>
          <p14:tracePt t="36224" x="3594100" y="2871788"/>
          <p14:tracePt t="36264" x="3586163" y="2871788"/>
          <p14:tracePt t="36376" x="3576638" y="2871788"/>
          <p14:tracePt t="36408" x="3543300" y="2863850"/>
          <p14:tracePt t="36448" x="3543300" y="2855913"/>
          <p14:tracePt t="36496" x="3525838" y="2846388"/>
          <p14:tracePt t="37024" x="3508375" y="2838450"/>
          <p14:tracePt t="37032" x="3492500" y="2838450"/>
          <p14:tracePt t="37039" x="3449638" y="2838450"/>
          <p14:tracePt t="37048" x="3414713" y="2838450"/>
          <p14:tracePt t="37064" x="3330575" y="2838450"/>
          <p14:tracePt t="37072" x="3297238" y="2846388"/>
          <p14:tracePt t="37080" x="3262313" y="2846388"/>
          <p14:tracePt t="37088" x="3228975" y="2846388"/>
          <p14:tracePt t="37095" x="3211513" y="2846388"/>
          <p14:tracePt t="37104" x="3186113" y="2846388"/>
          <p14:tracePt t="37111" x="3178175" y="2846388"/>
          <p14:tracePt t="37127" x="3160713" y="2846388"/>
          <p14:tracePt t="37135" x="3152775" y="2846388"/>
          <p14:tracePt t="37143" x="3143250" y="2846388"/>
          <p14:tracePt t="37159" x="3117850" y="2846388"/>
          <p14:tracePt t="37167" x="3100388" y="2838450"/>
          <p14:tracePt t="37175" x="3092450" y="2838450"/>
          <p14:tracePt t="37184" x="3067050" y="2830513"/>
          <p14:tracePt t="37191" x="3041650" y="2820988"/>
          <p14:tracePt t="37200" x="3033713" y="2820988"/>
          <p14:tracePt t="37208" x="2998788" y="2805113"/>
          <p14:tracePt t="37215" x="2990850" y="2805113"/>
          <p14:tracePt t="37223" x="2965450" y="2805113"/>
          <p14:tracePt t="37231" x="2940050" y="2795588"/>
          <p14:tracePt t="37239" x="2930525" y="2795588"/>
          <p14:tracePt t="37247" x="2922588" y="2795588"/>
          <p14:tracePt t="37264" x="2897188" y="2795588"/>
          <p14:tracePt t="37272" x="2897188" y="2787650"/>
          <p14:tracePt t="37288" x="2871788" y="2787650"/>
          <p14:tracePt t="37295" x="2863850" y="2778125"/>
          <p14:tracePt t="37303" x="2854325" y="2770188"/>
          <p14:tracePt t="37312" x="2838450" y="2770188"/>
          <p14:tracePt t="37319" x="2820988" y="2762250"/>
          <p14:tracePt t="37328" x="2803525" y="2762250"/>
          <p14:tracePt t="37335" x="2778125" y="2762250"/>
          <p14:tracePt t="37343" x="2760663" y="2752725"/>
          <p14:tracePt t="37352" x="2727325" y="2752725"/>
          <p14:tracePt t="37359" x="2701925" y="2752725"/>
          <p14:tracePt t="37368" x="2659063" y="2727325"/>
          <p14:tracePt t="37375" x="2616200" y="2727325"/>
          <p14:tracePt t="37384" x="2582863" y="2727325"/>
          <p14:tracePt t="37391" x="2540000" y="2727325"/>
          <p14:tracePt t="37400" x="2481263" y="2727325"/>
          <p14:tracePt t="37408" x="2438400" y="2727325"/>
          <p14:tracePt t="37416" x="2395538" y="2719388"/>
          <p14:tracePt t="37423" x="2362200" y="2719388"/>
          <p14:tracePt t="37431" x="2336800" y="2719388"/>
          <p14:tracePt t="37439" x="2327275" y="2719388"/>
          <p14:tracePt t="37447" x="2301875" y="2719388"/>
          <p14:tracePt t="37456" x="2286000" y="2719388"/>
          <p14:tracePt t="37463" x="2260600" y="2719388"/>
          <p14:tracePt t="37472" x="2243138" y="2719388"/>
          <p14:tracePt t="37479" x="2217738" y="2719388"/>
          <p14:tracePt t="37488" x="2200275" y="2719388"/>
          <p14:tracePt t="37495" x="2166938" y="2719388"/>
          <p14:tracePt t="37503" x="2132013" y="2719388"/>
          <p14:tracePt t="37511" x="2098675" y="2719388"/>
          <p14:tracePt t="37520" x="2055813" y="2719388"/>
          <p14:tracePt t="37527" x="2047875" y="2719388"/>
          <p14:tracePt t="37535" x="2012950" y="2719388"/>
          <p14:tracePt t="37544" x="1979613" y="2719388"/>
          <p14:tracePt t="37551" x="1954213" y="2719388"/>
          <p14:tracePt t="37559" x="1893888" y="2719388"/>
          <p14:tracePt t="37568" x="1827213" y="2727325"/>
          <p14:tracePt t="37575" x="1749425" y="2736850"/>
          <p14:tracePt t="37583" x="1673225" y="2744788"/>
          <p14:tracePt t="37591" x="1622425" y="2744788"/>
          <p14:tracePt t="37599" x="1528763" y="2752725"/>
          <p14:tracePt t="37608" x="1470025" y="2778125"/>
          <p14:tracePt t="37616" x="1427163" y="2787650"/>
          <p14:tracePt t="37623" x="1401763" y="2787650"/>
          <p14:tracePt t="37632" x="1368425" y="2795588"/>
          <p14:tracePt t="37640" x="1358900" y="2795588"/>
          <p14:tracePt t="37648" x="1343025" y="2795588"/>
          <p14:tracePt t="37655" x="1325563" y="2795588"/>
          <p14:tracePt t="37688" x="1317625" y="2795588"/>
          <p14:tracePt t="37720" x="1308100" y="2805113"/>
          <p14:tracePt t="37727" x="1308100" y="2813050"/>
          <p14:tracePt t="37736" x="1290638" y="2820988"/>
          <p14:tracePt t="37751" x="1265238" y="2846388"/>
          <p14:tracePt t="37768" x="1257300" y="2855913"/>
          <p14:tracePt t="37775" x="1257300" y="2863850"/>
          <p14:tracePt t="37792" x="1239838" y="2881313"/>
          <p14:tracePt t="37799" x="1231900" y="2897188"/>
          <p14:tracePt t="37815" x="1231900" y="2914650"/>
          <p14:tracePt t="37823" x="1214438" y="2932113"/>
          <p14:tracePt t="37848" x="1214438" y="2957513"/>
          <p14:tracePt t="37856" x="1214438" y="2974975"/>
          <p14:tracePt t="37864" x="1214438" y="2982913"/>
          <p14:tracePt t="37871" x="1214438" y="2990850"/>
          <p14:tracePt t="37879" x="1214438" y="3008313"/>
          <p14:tracePt t="37887" x="1214438" y="3033713"/>
          <p14:tracePt t="37895" x="1206500" y="3059113"/>
          <p14:tracePt t="37904" x="1206500" y="3084513"/>
          <p14:tracePt t="37912" x="1206500" y="3101975"/>
          <p14:tracePt t="37920" x="1198563" y="3119438"/>
          <p14:tracePt t="37928" x="1198563" y="3135313"/>
          <p14:tracePt t="37936" x="1198563" y="3152775"/>
          <p14:tracePt t="37943" x="1181100" y="3186113"/>
          <p14:tracePt t="37951" x="1181100" y="3195638"/>
          <p14:tracePt t="37959" x="1181100" y="3221038"/>
          <p14:tracePt t="37967" x="1181100" y="3228975"/>
          <p14:tracePt t="37975" x="1173163" y="3246438"/>
          <p14:tracePt t="37984" x="1173163" y="3254375"/>
          <p14:tracePt t="37991" x="1173163" y="3289300"/>
          <p14:tracePt t="37999" x="1163638" y="3305175"/>
          <p14:tracePt t="38008" x="1163638" y="3322638"/>
          <p14:tracePt t="38015" x="1163638" y="3340100"/>
          <p14:tracePt t="38023" x="1163638" y="3365500"/>
          <p14:tracePt t="38031" x="1173163" y="3382963"/>
          <p14:tracePt t="38039" x="1181100" y="3390900"/>
          <p14:tracePt t="38047" x="1189038" y="3416300"/>
          <p14:tracePt t="38056" x="1189038" y="3433763"/>
          <p14:tracePt t="38064" x="1206500" y="3449638"/>
          <p14:tracePt t="38072" x="1214438" y="3459163"/>
          <p14:tracePt t="38079" x="1223963" y="3467100"/>
          <p14:tracePt t="38087" x="1223963" y="3475038"/>
          <p14:tracePt t="38095" x="1239838" y="3492500"/>
          <p14:tracePt t="38120" x="1249363" y="3509963"/>
          <p14:tracePt t="38128" x="1257300" y="3517900"/>
          <p14:tracePt t="38136" x="1257300" y="3535363"/>
          <p14:tracePt t="38144" x="1274763" y="3552825"/>
          <p14:tracePt t="38152" x="1290638" y="3578225"/>
          <p14:tracePt t="38159" x="1300163" y="3578225"/>
          <p14:tracePt t="38167" x="1317625" y="3603625"/>
          <p14:tracePt t="38176" x="1358900" y="3629025"/>
          <p14:tracePt t="38183" x="1368425" y="3636963"/>
          <p14:tracePt t="38191" x="1393825" y="3654425"/>
          <p14:tracePt t="38199" x="1409700" y="3671888"/>
          <p14:tracePt t="38207" x="1435100" y="3679825"/>
          <p14:tracePt t="38224" x="1470025" y="3697288"/>
          <p14:tracePt t="38239" x="1495425" y="3705225"/>
          <p14:tracePt t="38247" x="1503363" y="3713163"/>
          <p14:tracePt t="38255" x="1520825" y="3713163"/>
          <p14:tracePt t="38263" x="1546225" y="3722688"/>
          <p14:tracePt t="38272" x="1546225" y="3730625"/>
          <p14:tracePt t="38280" x="1571625" y="3730625"/>
          <p14:tracePt t="38287" x="1579563" y="3730625"/>
          <p14:tracePt t="38296" x="1606550" y="3738563"/>
          <p14:tracePt t="38303" x="1631950" y="3738563"/>
          <p14:tracePt t="38311" x="1673225" y="3738563"/>
          <p14:tracePt t="38320" x="1708150" y="3738563"/>
          <p14:tracePt t="38328" x="1749425" y="3738563"/>
          <p14:tracePt t="38336" x="1776413" y="3738563"/>
          <p14:tracePt t="38344" x="1817688" y="3738563"/>
          <p14:tracePt t="38351" x="1852613" y="3738563"/>
          <p14:tracePt t="38360" x="1868488" y="3738563"/>
          <p14:tracePt t="38367" x="1885950" y="3738563"/>
          <p14:tracePt t="38375" x="1893888" y="3738563"/>
          <p14:tracePt t="38383" x="1911350" y="3738563"/>
          <p14:tracePt t="38392" x="1928813" y="3738563"/>
          <p14:tracePt t="38399" x="1936750" y="3738563"/>
          <p14:tracePt t="38407" x="1946275" y="3738563"/>
          <p14:tracePt t="38415" x="1954213" y="3738563"/>
          <p14:tracePt t="38423" x="1979613" y="3738563"/>
          <p14:tracePt t="38431" x="2005013" y="3738563"/>
          <p14:tracePt t="38440" x="2030413" y="3730625"/>
          <p14:tracePt t="38447" x="2081213" y="3730625"/>
          <p14:tracePt t="38456" x="2124075" y="3730625"/>
          <p14:tracePt t="38463" x="2149475" y="3713163"/>
          <p14:tracePt t="38472" x="2208213" y="3713163"/>
          <p14:tracePt t="38479" x="2251075" y="3713163"/>
          <p14:tracePt t="38487" x="2293938" y="3697288"/>
          <p14:tracePt t="38495" x="2319338" y="3687763"/>
          <p14:tracePt t="38503" x="2352675" y="3679825"/>
          <p14:tracePt t="38512" x="2405063" y="3671888"/>
          <p14:tracePt t="38527" x="2430463" y="3671888"/>
          <p14:tracePt t="38536" x="2446338" y="3654425"/>
          <p14:tracePt t="38544" x="2455863" y="3654425"/>
          <p14:tracePt t="38551" x="2463800" y="3654425"/>
          <p14:tracePt t="38559" x="2471738" y="3646488"/>
          <p14:tracePt t="38576" x="2497138" y="3636963"/>
          <p14:tracePt t="38583" x="2532063" y="3629025"/>
          <p14:tracePt t="38591" x="2549525" y="3619500"/>
          <p14:tracePt t="38599" x="2574925" y="3611563"/>
          <p14:tracePt t="38607" x="2600325" y="3594100"/>
          <p14:tracePt t="38615" x="2625725" y="3578225"/>
          <p14:tracePt t="38624" x="2641600" y="3560763"/>
          <p14:tracePt t="38631" x="2659063" y="3552825"/>
          <p14:tracePt t="38640" x="2676525" y="3535363"/>
          <p14:tracePt t="38647" x="2701925" y="3527425"/>
          <p14:tracePt t="38655" x="2709863" y="3517900"/>
          <p14:tracePt t="38663" x="2709863" y="3492500"/>
          <p14:tracePt t="38679" x="2709863" y="3475038"/>
          <p14:tracePt t="38688" x="2709863" y="3459163"/>
          <p14:tracePt t="38695" x="2709863" y="3433763"/>
          <p14:tracePt t="38711" x="2709863" y="3424238"/>
          <p14:tracePt t="38719" x="2709863" y="3408363"/>
          <p14:tracePt t="38727" x="2709863" y="3390900"/>
          <p14:tracePt t="38736" x="2709863" y="3365500"/>
          <p14:tracePt t="38743" x="2693988" y="3348038"/>
          <p14:tracePt t="38752" x="2684463" y="3322638"/>
          <p14:tracePt t="38760" x="2668588" y="3305175"/>
          <p14:tracePt t="38767" x="2651125" y="3289300"/>
          <p14:tracePt t="38776" x="2633663" y="3271838"/>
          <p14:tracePt t="38783" x="2608263" y="3238500"/>
          <p14:tracePt t="38791" x="2608263" y="3228975"/>
          <p14:tracePt t="38799" x="2590800" y="3221038"/>
          <p14:tracePt t="38807" x="2574925" y="3195638"/>
          <p14:tracePt t="38816" x="2557463" y="3170238"/>
          <p14:tracePt t="38824" x="2540000" y="3152775"/>
          <p14:tracePt t="38831" x="2532063" y="3152775"/>
          <p14:tracePt t="38848" x="2497138" y="3135313"/>
          <p14:tracePt t="38855" x="2489200" y="3127375"/>
          <p14:tracePt t="38863" x="2481263" y="3119438"/>
          <p14:tracePt t="38871" x="2471738" y="3109913"/>
          <p14:tracePt t="38888" x="2463800" y="3109913"/>
          <p14:tracePt t="38896" x="2455863" y="3109913"/>
          <p14:tracePt t="38903" x="2446338" y="3094038"/>
          <p14:tracePt t="38911" x="2438400" y="3094038"/>
          <p14:tracePt t="38919" x="2430463" y="3094038"/>
          <p14:tracePt t="38927" x="2413000" y="3084513"/>
          <p14:tracePt t="38936" x="2405063" y="3084513"/>
          <p14:tracePt t="38943" x="2379663" y="3084513"/>
          <p14:tracePt t="38951" x="2352675" y="3084513"/>
          <p14:tracePt t="38959" x="2319338" y="3084513"/>
          <p14:tracePt t="38967" x="2301875" y="3084513"/>
          <p14:tracePt t="38976" x="2286000" y="3084513"/>
          <p14:tracePt t="38983" x="2251075" y="3084513"/>
          <p14:tracePt t="38991" x="2225675" y="3084513"/>
          <p14:tracePt t="38999" x="2208213" y="3084513"/>
          <p14:tracePt t="39007" x="2174875" y="3084513"/>
          <p14:tracePt t="39015" x="2166938" y="3084513"/>
          <p14:tracePt t="39023" x="2141538" y="3084513"/>
          <p14:tracePt t="39031" x="2106613" y="3084513"/>
          <p14:tracePt t="39047" x="2098675" y="3084513"/>
          <p14:tracePt t="39055" x="2090738" y="3084513"/>
          <p14:tracePt t="39063" x="2073275" y="3094038"/>
          <p14:tracePt t="39072" x="2055813" y="3101975"/>
          <p14:tracePt t="39079" x="2030413" y="3109913"/>
          <p14:tracePt t="39087" x="1997075" y="3109913"/>
          <p14:tracePt t="39095" x="1979613" y="3127375"/>
          <p14:tracePt t="39103" x="1954213" y="3135313"/>
          <p14:tracePt t="39111" x="1920875" y="3144838"/>
          <p14:tracePt t="39119" x="1885950" y="3152775"/>
          <p14:tracePt t="39127" x="1860550" y="3170238"/>
          <p14:tracePt t="39135" x="1817688" y="3178175"/>
          <p14:tracePt t="39143" x="1809750" y="3178175"/>
          <p14:tracePt t="39152" x="1792288" y="3186113"/>
          <p14:tracePt t="39160" x="1784350" y="3186113"/>
          <p14:tracePt t="39168" x="1758950" y="3195638"/>
          <p14:tracePt t="39176" x="1749425" y="3195638"/>
          <p14:tracePt t="39191" x="1749425" y="3203575"/>
          <p14:tracePt t="39200" x="1741488" y="3211513"/>
          <p14:tracePt t="39208" x="1733550" y="3211513"/>
          <p14:tracePt t="39216" x="1724025" y="3221038"/>
          <p14:tracePt t="39223" x="1708150" y="3238500"/>
          <p14:tracePt t="39231" x="1690688" y="3246438"/>
          <p14:tracePt t="39239" x="1673225" y="3254375"/>
          <p14:tracePt t="39247" x="1631950" y="3279775"/>
          <p14:tracePt t="39255" x="1606550" y="3289300"/>
          <p14:tracePt t="39263" x="1589088" y="3305175"/>
          <p14:tracePt t="39271" x="1563688" y="3322638"/>
          <p14:tracePt t="39280" x="1554163" y="3322638"/>
          <p14:tracePt t="39295" x="1538288" y="3330575"/>
          <p14:tracePt t="39303" x="1520825" y="3348038"/>
          <p14:tracePt t="39312" x="1503363" y="3365500"/>
          <p14:tracePt t="39319" x="1487488" y="3382963"/>
          <p14:tracePt t="39328" x="1477963" y="3390900"/>
          <p14:tracePt t="39336" x="1470025" y="3424238"/>
          <p14:tracePt t="39344" x="1444625" y="3475038"/>
          <p14:tracePt t="39351" x="1427163" y="3527425"/>
          <p14:tracePt t="39360" x="1419225" y="3543300"/>
          <p14:tracePt t="39367" x="1409700" y="3568700"/>
          <p14:tracePt t="39375" x="1409700" y="3603625"/>
          <p14:tracePt t="39384" x="1401763" y="3619500"/>
          <p14:tracePt t="39391" x="1393825" y="3646488"/>
          <p14:tracePt t="39400" x="1393825" y="3671888"/>
          <p14:tracePt t="39407" x="1393825" y="3687763"/>
          <p14:tracePt t="39423" x="1393825" y="3713163"/>
          <p14:tracePt t="39439" x="1393825" y="3722688"/>
          <p14:tracePt t="39448" x="1393825" y="3738563"/>
          <p14:tracePt t="39455" x="1401763" y="3763963"/>
          <p14:tracePt t="39463" x="1409700" y="3763963"/>
          <p14:tracePt t="39471" x="1409700" y="3781425"/>
          <p14:tracePt t="39480" x="1419225" y="3790950"/>
          <p14:tracePt t="39487" x="1435100" y="3798888"/>
          <p14:tracePt t="39495" x="1444625" y="3816350"/>
          <p14:tracePt t="39503" x="1452563" y="3824288"/>
          <p14:tracePt t="39511" x="1462088" y="3824288"/>
          <p14:tracePt t="39519" x="1470025" y="3824288"/>
          <p14:tracePt t="39528" x="1477963" y="3832225"/>
          <p14:tracePt t="39552" x="1495425" y="3849688"/>
          <p14:tracePt t="39560" x="1503363" y="3857625"/>
          <p14:tracePt t="39575" x="1528763" y="3857625"/>
          <p14:tracePt t="39584" x="1538288" y="3857625"/>
          <p14:tracePt t="39591" x="1571625" y="3857625"/>
          <p14:tracePt t="39600" x="1597025" y="3857625"/>
          <p14:tracePt t="39608" x="1614488" y="3857625"/>
          <p14:tracePt t="39615" x="1639888" y="3857625"/>
          <p14:tracePt t="39623" x="1665288" y="3857625"/>
          <p14:tracePt t="39632" x="1698625" y="3857625"/>
          <p14:tracePt t="39640" x="1724025" y="3857625"/>
          <p14:tracePt t="39647" x="1758950" y="3857625"/>
          <p14:tracePt t="39656" x="1776413" y="3857625"/>
          <p14:tracePt t="39663" x="1792288" y="3857625"/>
          <p14:tracePt t="39672" x="1809750" y="3857625"/>
          <p14:tracePt t="39679" x="1835150" y="3857625"/>
          <p14:tracePt t="39687" x="1843088" y="3857625"/>
          <p14:tracePt t="39695" x="1878013" y="3857625"/>
          <p14:tracePt t="39703" x="1885950" y="3857625"/>
          <p14:tracePt t="39711" x="1911350" y="3857625"/>
          <p14:tracePt t="39720" x="1928813" y="3857625"/>
          <p14:tracePt t="39727" x="1954213" y="3857625"/>
          <p14:tracePt t="39736" x="1962150" y="3849688"/>
          <p14:tracePt t="39743" x="1997075" y="3841750"/>
          <p14:tracePt t="39759" x="2022475" y="3832225"/>
          <p14:tracePt t="39776" x="2030413" y="3832225"/>
          <p14:tracePt t="39783" x="2055813" y="3816350"/>
          <p14:tracePt t="39791" x="2073275" y="3806825"/>
          <p14:tracePt t="39807" x="2081213" y="3806825"/>
          <p14:tracePt t="39815" x="2090738" y="3806825"/>
          <p14:tracePt t="39823" x="2098675" y="3806825"/>
          <p14:tracePt t="39831" x="2116138" y="3790950"/>
          <p14:tracePt t="39839" x="2132013" y="3781425"/>
          <p14:tracePt t="39848" x="2141538" y="3773488"/>
          <p14:tracePt t="39863" x="2174875" y="3763963"/>
          <p14:tracePt t="39871" x="2182813" y="3756025"/>
          <p14:tracePt t="39880" x="2200275" y="3738563"/>
          <p14:tracePt t="39887" x="2208213" y="3738563"/>
          <p14:tracePt t="39895" x="2217738" y="3730625"/>
          <p14:tracePt t="39903" x="2235200" y="3730625"/>
          <p14:tracePt t="39920" x="2251075" y="3713163"/>
          <p14:tracePt t="39927" x="2260600" y="3705225"/>
          <p14:tracePt t="39943" x="2276475" y="3697288"/>
          <p14:tracePt t="39952" x="2286000" y="3697288"/>
          <p14:tracePt t="39959" x="2293938" y="3697288"/>
          <p14:tracePt t="39967" x="2319338" y="3679825"/>
          <p14:tracePt t="39992" x="2344738" y="3671888"/>
          <p14:tracePt t="39999" x="2344738" y="3662363"/>
          <p14:tracePt t="40007" x="2352675" y="3662363"/>
          <p14:tracePt t="40016" x="2379663" y="3654425"/>
          <p14:tracePt t="40023" x="2387600" y="3654425"/>
          <p14:tracePt t="40032" x="2413000" y="3654425"/>
          <p14:tracePt t="40039" x="2430463" y="3636963"/>
          <p14:tracePt t="40049" x="2446338" y="3636963"/>
          <p14:tracePt t="40055" x="2455863" y="3636963"/>
          <p14:tracePt t="40063" x="2471738" y="3636963"/>
          <p14:tracePt t="40071" x="2481263" y="3636963"/>
          <p14:tracePt t="40079" x="2489200" y="3636963"/>
          <p14:tracePt t="40087" x="2506663" y="3636963"/>
          <p14:tracePt t="40095" x="2514600" y="3636963"/>
          <p14:tracePt t="40111" x="2524125" y="3636963"/>
          <p14:tracePt t="40120" x="2540000" y="3636963"/>
          <p14:tracePt t="40151" x="2549525" y="3636963"/>
          <p14:tracePt t="40168" x="2565400" y="3636963"/>
          <p14:tracePt t="40184" x="2582863" y="3636963"/>
          <p14:tracePt t="40216" x="2590800" y="3636963"/>
          <p14:tracePt t="40240" x="2600325" y="3646488"/>
          <p14:tracePt t="40247" x="2608263" y="3654425"/>
          <p14:tracePt t="40263" x="2608263" y="3662363"/>
          <p14:tracePt t="40271" x="2608263" y="3671888"/>
          <p14:tracePt t="40279" x="2608263" y="3679825"/>
          <p14:tracePt t="40288" x="2608263" y="3687763"/>
          <p14:tracePt t="40295" x="2616200" y="3705225"/>
          <p14:tracePt t="40960" x="2616200" y="3713163"/>
          <p14:tracePt t="41016" x="2608263" y="3705225"/>
          <p14:tracePt t="41040" x="2600325" y="3697288"/>
          <p14:tracePt t="41080" x="2590800" y="3687763"/>
          <p14:tracePt t="41088" x="2590800" y="3679825"/>
          <p14:tracePt t="41168" x="2582863" y="3671888"/>
          <p14:tracePt t="41223" x="2574925" y="3671888"/>
          <p14:tracePt t="41384" x="2565400" y="3671888"/>
          <p14:tracePt t="41391" x="2557463" y="3671888"/>
          <p14:tracePt t="41407" x="2549525" y="3671888"/>
          <p14:tracePt t="41415" x="2540000" y="3662363"/>
          <p14:tracePt t="41424" x="2540000" y="3646488"/>
          <p14:tracePt t="41431" x="2524125" y="3636963"/>
          <p14:tracePt t="41439" x="2524125" y="3629025"/>
          <p14:tracePt t="41447" x="2514600" y="3611563"/>
          <p14:tracePt t="41456" x="2514600" y="3594100"/>
          <p14:tracePt t="41463" x="2506663" y="3568700"/>
          <p14:tracePt t="41471" x="2497138" y="3552825"/>
          <p14:tracePt t="41480" x="2489200" y="3543300"/>
          <p14:tracePt t="41487" x="2489200" y="3535363"/>
          <p14:tracePt t="41495" x="2481263" y="3517900"/>
          <p14:tracePt t="41512" x="2463800" y="3502025"/>
          <p14:tracePt t="41536" x="2446338" y="3484563"/>
          <p14:tracePt t="41543" x="2446338" y="3475038"/>
          <p14:tracePt t="41551" x="2438400" y="3467100"/>
          <p14:tracePt t="41568" x="2420938" y="3449638"/>
          <p14:tracePt t="41575" x="2413000" y="3441700"/>
          <p14:tracePt t="41583" x="2405063" y="3424238"/>
          <p14:tracePt t="41591" x="2395538" y="3424238"/>
          <p14:tracePt t="41599" x="2379663" y="3408363"/>
          <p14:tracePt t="41608" x="2370138" y="3382963"/>
          <p14:tracePt t="41615" x="2362200" y="3382963"/>
          <p14:tracePt t="41623" x="2336800" y="3373438"/>
          <p14:tracePt t="41632" x="2327275" y="3365500"/>
          <p14:tracePt t="41639" x="2311400" y="3355975"/>
          <p14:tracePt t="41647" x="2301875" y="3348038"/>
          <p14:tracePt t="41655" x="2293938" y="3348038"/>
          <p14:tracePt t="41663" x="2286000" y="3348038"/>
          <p14:tracePt t="41671" x="2276475" y="3348038"/>
          <p14:tracePt t="41688" x="2251075" y="3348038"/>
          <p14:tracePt t="41695" x="2243138" y="3348038"/>
          <p14:tracePt t="41703" x="2217738" y="3348038"/>
          <p14:tracePt t="41712" x="2208213" y="3348038"/>
          <p14:tracePt t="41719" x="2182813" y="3348038"/>
          <p14:tracePt t="41727" x="2174875" y="3348038"/>
          <p14:tracePt t="41735" x="2149475" y="3348038"/>
          <p14:tracePt t="41743" x="2141538" y="3348038"/>
          <p14:tracePt t="41751" x="2132013" y="3340100"/>
          <p14:tracePt t="41759" x="2124075" y="3330575"/>
          <p14:tracePt t="41767" x="2106613" y="3314700"/>
          <p14:tracePt t="41776" x="2098675" y="3279775"/>
          <p14:tracePt t="41783" x="2098675" y="3238500"/>
          <p14:tracePt t="41792" x="2055813" y="3170238"/>
          <p14:tracePt t="41799" x="2047875" y="3144838"/>
          <p14:tracePt t="41807" x="2038350" y="3094038"/>
          <p14:tracePt t="41815" x="2038350" y="3051175"/>
          <p14:tracePt t="41824" x="2030413" y="3016250"/>
          <p14:tracePt t="41831" x="2030413" y="2974975"/>
          <p14:tracePt t="41839" x="2030413" y="2940050"/>
          <p14:tracePt t="41847" x="2030413" y="2906713"/>
          <p14:tracePt t="41856" x="2030413" y="2881313"/>
          <p14:tracePt t="41863" x="2030413" y="2838450"/>
          <p14:tracePt t="41871" x="2030413" y="2787650"/>
          <p14:tracePt t="41879" x="2030413" y="2736850"/>
          <p14:tracePt t="41888" x="2030413" y="2701925"/>
          <p14:tracePt t="41895" x="2030413" y="2633663"/>
          <p14:tracePt t="41903" x="2030413" y="2617788"/>
          <p14:tracePt t="41911" x="2030413" y="2582863"/>
          <p14:tracePt t="41919" x="2030413" y="2574925"/>
          <p14:tracePt t="41927" x="2030413" y="2557463"/>
          <p14:tracePt t="41935" x="2030413" y="2549525"/>
          <p14:tracePt t="41952" x="2030413" y="2541588"/>
          <p14:tracePt t="41960" x="2030413" y="2532063"/>
          <p14:tracePt t="41975" x="2030413" y="2524125"/>
          <p14:tracePt t="41984" x="2030413" y="2506663"/>
          <p14:tracePt t="41991" x="2030413" y="2498725"/>
          <p14:tracePt t="41999" x="2030413" y="2481263"/>
          <p14:tracePt t="42016" x="2030413" y="2463800"/>
          <p14:tracePt t="42032" x="2047875" y="2447925"/>
          <p14:tracePt t="42047" x="2055813" y="2422525"/>
          <p14:tracePt t="42063" x="2055813" y="2413000"/>
          <p14:tracePt t="42071" x="2055813" y="2397125"/>
          <p14:tracePt t="42079" x="2055813" y="2379663"/>
          <p14:tracePt t="42087" x="2065338" y="2362200"/>
          <p14:tracePt t="42096" x="2065338" y="2354263"/>
          <p14:tracePt t="42103" x="2065338" y="2336800"/>
          <p14:tracePt t="42111" x="2065338" y="2328863"/>
          <p14:tracePt t="42119" x="2065338" y="2319338"/>
          <p14:tracePt t="42127" x="2065338" y="2311400"/>
          <p14:tracePt t="42144" x="2065338" y="2293938"/>
          <p14:tracePt t="42151" x="2065338" y="2286000"/>
          <p14:tracePt t="42184" x="2065338" y="2278063"/>
          <p14:tracePt t="42199" x="2065338" y="2268538"/>
          <p14:tracePt t="42207" x="2065338" y="2260600"/>
          <p14:tracePt t="42239" x="2065338" y="2252663"/>
          <p14:tracePt t="42256" x="2065338" y="2243138"/>
          <p14:tracePt t="42376" x="2055813" y="2243138"/>
          <p14:tracePt t="42383" x="2038350" y="2268538"/>
          <p14:tracePt t="42391" x="2038350" y="2293938"/>
          <p14:tracePt t="42399" x="2030413" y="2311400"/>
          <p14:tracePt t="42407" x="1997075" y="2362200"/>
          <p14:tracePt t="42415" x="1987550" y="2379663"/>
          <p14:tracePt t="42423" x="1962150" y="2413000"/>
          <p14:tracePt t="42431" x="1946275" y="2438400"/>
          <p14:tracePt t="42439" x="1936750" y="2473325"/>
          <p14:tracePt t="42448" x="1920875" y="2498725"/>
          <p14:tracePt t="42455" x="1911350" y="2524125"/>
          <p14:tracePt t="42464" x="1903413" y="2566988"/>
          <p14:tracePt t="42472" x="1878013" y="2617788"/>
          <p14:tracePt t="42479" x="1878013" y="2633663"/>
          <p14:tracePt t="42487" x="1868488" y="2668588"/>
          <p14:tracePt t="42496" x="1860550" y="2693988"/>
          <p14:tracePt t="42503" x="1860550" y="2711450"/>
          <p14:tracePt t="42512" x="1843088" y="2736850"/>
          <p14:tracePt t="42520" x="1835150" y="2762250"/>
          <p14:tracePt t="42527" x="1835150" y="2795588"/>
          <p14:tracePt t="42535" x="1827213" y="2805113"/>
          <p14:tracePt t="42543" x="1827213" y="2838450"/>
          <p14:tracePt t="42552" x="1827213" y="2871788"/>
          <p14:tracePt t="42560" x="1817688" y="2889250"/>
          <p14:tracePt t="42567" x="1817688" y="2906713"/>
          <p14:tracePt t="42575" x="1817688" y="2922588"/>
          <p14:tracePt t="42583" x="1801813" y="2957513"/>
          <p14:tracePt t="42591" x="1792288" y="2974975"/>
          <p14:tracePt t="42599" x="1792288" y="2990850"/>
          <p14:tracePt t="42607" x="1792288" y="3025775"/>
          <p14:tracePt t="42615" x="1792288" y="3033713"/>
          <p14:tracePt t="42623" x="1792288" y="3059113"/>
          <p14:tracePt t="42631" x="1792288" y="3067050"/>
          <p14:tracePt t="42639" x="1792288" y="3084513"/>
          <p14:tracePt t="42648" x="1792288" y="3094038"/>
          <p14:tracePt t="42655" x="1792288" y="3119438"/>
          <p14:tracePt t="42663" x="1792288" y="3127375"/>
          <p14:tracePt t="42671" x="1792288" y="3135313"/>
          <p14:tracePt t="42679" x="1792288" y="3160713"/>
          <p14:tracePt t="42687" x="1792288" y="3178175"/>
          <p14:tracePt t="42695" x="1792288" y="3195638"/>
          <p14:tracePt t="42704" x="1792288" y="3211513"/>
          <p14:tracePt t="42711" x="1784350" y="3228975"/>
          <p14:tracePt t="42727" x="1784350" y="3246438"/>
          <p14:tracePt t="42736" x="1776413" y="3279775"/>
          <p14:tracePt t="42743" x="1766888" y="3279775"/>
          <p14:tracePt t="42751" x="1758950" y="3305175"/>
          <p14:tracePt t="42759" x="1758950" y="3314700"/>
          <p14:tracePt t="42776" x="1758950" y="3330575"/>
          <p14:tracePt t="42784" x="1758950" y="3348038"/>
          <p14:tracePt t="42815" x="1758950" y="3365500"/>
          <p14:tracePt t="42823" x="1758950" y="3373438"/>
          <p14:tracePt t="42840" x="1758950" y="3382963"/>
          <p14:tracePt t="42848" x="1758950" y="3398838"/>
          <p14:tracePt t="42975" x="1758950" y="3408363"/>
          <p14:tracePt t="42983" x="1758950" y="3416300"/>
          <p14:tracePt t="43112" x="1758950" y="3408363"/>
          <p14:tracePt t="43119" x="1766888" y="3382963"/>
          <p14:tracePt t="43127" x="1784350" y="3365500"/>
          <p14:tracePt t="43135" x="1792288" y="3348038"/>
          <p14:tracePt t="43143" x="1817688" y="3322638"/>
          <p14:tracePt t="43151" x="1835150" y="3314700"/>
          <p14:tracePt t="43159" x="1868488" y="3305175"/>
          <p14:tracePt t="43168" x="1885950" y="3305175"/>
          <p14:tracePt t="43176" x="1911350" y="3289300"/>
          <p14:tracePt t="43183" x="1928813" y="3271838"/>
          <p14:tracePt t="43191" x="1954213" y="3271838"/>
          <p14:tracePt t="43199" x="1987550" y="3228975"/>
          <p14:tracePt t="43207" x="2030413" y="3195638"/>
          <p14:tracePt t="43216" x="2065338" y="3170238"/>
          <p14:tracePt t="43223" x="2106613" y="3127375"/>
          <p14:tracePt t="43231" x="2124075" y="3101975"/>
          <p14:tracePt t="43239" x="2141538" y="3076575"/>
          <p14:tracePt t="43247" x="2149475" y="3059113"/>
          <p14:tracePt t="43255" x="2149475" y="3041650"/>
          <p14:tracePt t="43263" x="2174875" y="3016250"/>
          <p14:tracePt t="43271" x="2192338" y="2982913"/>
          <p14:tracePt t="43279" x="2192338" y="2974975"/>
          <p14:tracePt t="43287" x="2217738" y="2940050"/>
          <p14:tracePt t="43295" x="2225675" y="2914650"/>
          <p14:tracePt t="43303" x="2243138" y="2871788"/>
          <p14:tracePt t="43311" x="2276475" y="2820988"/>
          <p14:tracePt t="43319" x="2293938" y="2744788"/>
          <p14:tracePt t="43327" x="2327275" y="2686050"/>
          <p14:tracePt t="43335" x="2344738" y="2643188"/>
          <p14:tracePt t="43343" x="2352675" y="2574925"/>
          <p14:tracePt t="43351" x="2370138" y="2549525"/>
          <p14:tracePt t="43359" x="2387600" y="2506663"/>
          <p14:tracePt t="43367" x="2405063" y="2455863"/>
          <p14:tracePt t="43375" x="2413000" y="2430463"/>
          <p14:tracePt t="43383" x="2430463" y="2397125"/>
          <p14:tracePt t="43391" x="2438400" y="2387600"/>
          <p14:tracePt t="43399" x="2446338" y="2379663"/>
          <p14:tracePt t="43407" x="2455863" y="2362200"/>
          <p14:tracePt t="43416" x="2463800" y="2344738"/>
          <p14:tracePt t="43423" x="2471738" y="2319338"/>
          <p14:tracePt t="43431" x="2471738" y="2311400"/>
          <p14:tracePt t="43440" x="2471738" y="2286000"/>
          <p14:tracePt t="43447" x="2481263" y="2278063"/>
          <p14:tracePt t="43456" x="2489200" y="2278063"/>
          <p14:tracePt t="43463" x="2497138" y="2252663"/>
          <p14:tracePt t="43471" x="2497138" y="2235200"/>
          <p14:tracePt t="43479" x="2514600" y="2217738"/>
          <p14:tracePt t="43487" x="2524125" y="2209800"/>
          <p14:tracePt t="43567" x="2514600" y="2227263"/>
          <p14:tracePt t="43576" x="2514600" y="2243138"/>
          <p14:tracePt t="43583" x="2506663" y="2252663"/>
          <p14:tracePt t="43591" x="2489200" y="2268538"/>
          <p14:tracePt t="43599" x="2489200" y="2293938"/>
          <p14:tracePt t="43607" x="2481263" y="2319338"/>
          <p14:tracePt t="43615" x="2471738" y="2328863"/>
          <p14:tracePt t="43623" x="2463800" y="2371725"/>
          <p14:tracePt t="43631" x="2438400" y="2413000"/>
          <p14:tracePt t="43639" x="2438400" y="2438400"/>
          <p14:tracePt t="43647" x="2420938" y="2455863"/>
          <p14:tracePt t="43655" x="2420938" y="2481263"/>
          <p14:tracePt t="43663" x="2405063" y="2506663"/>
          <p14:tracePt t="43671" x="2405063" y="2541588"/>
          <p14:tracePt t="43679" x="2405063" y="2582863"/>
          <p14:tracePt t="43687" x="2395538" y="2608263"/>
          <p14:tracePt t="43695" x="2387600" y="2643188"/>
          <p14:tracePt t="43704" x="2387600" y="2660650"/>
          <p14:tracePt t="43711" x="2387600" y="2693988"/>
          <p14:tracePt t="43720" x="2379663" y="2719388"/>
          <p14:tracePt t="43727" x="2370138" y="2744788"/>
          <p14:tracePt t="43735" x="2362200" y="2778125"/>
          <p14:tracePt t="43743" x="2362200" y="2813050"/>
          <p14:tracePt t="43751" x="2362200" y="2830513"/>
          <p14:tracePt t="43760" x="2362200" y="2855913"/>
          <p14:tracePt t="43767" x="2362200" y="2881313"/>
          <p14:tracePt t="43775" x="2362200" y="2889250"/>
          <p14:tracePt t="43783" x="2362200" y="2914650"/>
          <p14:tracePt t="43792" x="2362200" y="2932113"/>
          <p14:tracePt t="43799" x="2362200" y="2949575"/>
          <p14:tracePt t="43807" x="2362200" y="2982913"/>
          <p14:tracePt t="43815" x="2362200" y="3008313"/>
          <p14:tracePt t="43823" x="2362200" y="3025775"/>
          <p14:tracePt t="43831" x="2362200" y="3041650"/>
          <p14:tracePt t="43839" x="2362200" y="3067050"/>
          <p14:tracePt t="43847" x="2362200" y="3094038"/>
          <p14:tracePt t="43855" x="2352675" y="3119438"/>
          <p14:tracePt t="43864" x="2352675" y="3135313"/>
          <p14:tracePt t="43872" x="2352675" y="3152775"/>
          <p14:tracePt t="43879" x="2352675" y="3178175"/>
          <p14:tracePt t="43887" x="2352675" y="3211513"/>
          <p14:tracePt t="43895" x="2352675" y="3221038"/>
          <p14:tracePt t="43904" x="2352675" y="3228975"/>
          <p14:tracePt t="43911" x="2362200" y="3254375"/>
          <p14:tracePt t="43920" x="2362200" y="3263900"/>
          <p14:tracePt t="43927" x="2362200" y="3279775"/>
          <p14:tracePt t="43936" x="2370138" y="3289300"/>
          <p14:tracePt t="43952" x="2379663" y="3289300"/>
          <p14:tracePt t="43967" x="2379663" y="3314700"/>
          <p14:tracePt t="43975" x="2387600" y="3330575"/>
          <p14:tracePt t="44015" x="2387600" y="3348038"/>
          <p14:tracePt t="44031" x="2387600" y="3355975"/>
          <p14:tracePt t="44047" x="2387600" y="3365500"/>
          <p14:tracePt t="44056" x="2387600" y="3373438"/>
          <p14:tracePt t="44063" x="2387600" y="3382963"/>
          <p14:tracePt t="44112" x="2387600" y="3390900"/>
          <p14:tracePt t="44136" x="2387600" y="3398838"/>
          <p14:tracePt t="44143" x="2387600" y="3408363"/>
          <p14:tracePt t="44160" x="2387600" y="3416300"/>
          <p14:tracePt t="44648" x="2395538" y="3424238"/>
          <p14:tracePt t="44816" x="2405063" y="3424238"/>
          <p14:tracePt t="44831" x="2413000" y="3441700"/>
          <p14:tracePt t="44847" x="2413000" y="3449638"/>
          <p14:tracePt t="44856" x="2420938" y="3449638"/>
          <p14:tracePt t="44903" x="2430463" y="3449638"/>
          <p14:tracePt t="45272" x="2438400" y="3449638"/>
          <p14:tracePt t="45279" x="2463800" y="3449638"/>
          <p14:tracePt t="45287" x="2471738" y="3449638"/>
          <p14:tracePt t="45295" x="2481263" y="3441700"/>
          <p14:tracePt t="45352" x="2489200" y="3433763"/>
          <p14:tracePt t="45503" x="2497138" y="3433763"/>
          <p14:tracePt t="45511" x="2506663" y="3441700"/>
          <p14:tracePt t="45519" x="2524125" y="3475038"/>
          <p14:tracePt t="45528" x="2540000" y="3535363"/>
          <p14:tracePt t="45535" x="2557463" y="3603625"/>
          <p14:tracePt t="45543" x="2557463" y="3629025"/>
          <p14:tracePt t="45551" x="2557463" y="3662363"/>
          <p14:tracePt t="45559" x="2574925" y="3730625"/>
          <p14:tracePt t="45567" x="2582863" y="3781425"/>
          <p14:tracePt t="45575" x="2582863" y="3832225"/>
          <p14:tracePt t="45583" x="2590800" y="3883025"/>
          <p14:tracePt t="45591" x="2590800" y="3908425"/>
          <p14:tracePt t="45599" x="2600325" y="3943350"/>
          <p14:tracePt t="45607" x="2600325" y="3960813"/>
          <p14:tracePt t="45615" x="2600325" y="3986213"/>
          <p14:tracePt t="45623" x="2600325" y="3994150"/>
          <p14:tracePt t="45632" x="2600325" y="4011613"/>
          <p14:tracePt t="45639" x="2600325" y="4019550"/>
          <p14:tracePt t="45655" x="2590800" y="4037013"/>
          <p14:tracePt t="45696" x="2582863" y="4037013"/>
          <p14:tracePt t="45720" x="2557463" y="4037013"/>
          <p14:tracePt t="45727" x="2532063" y="4037013"/>
          <p14:tracePt t="45735" x="2497138" y="4037013"/>
          <p14:tracePt t="45743" x="2471738" y="4037013"/>
          <p14:tracePt t="45751" x="2446338" y="4037013"/>
          <p14:tracePt t="45759" x="2405063" y="4037013"/>
          <p14:tracePt t="45767" x="2379663" y="4019550"/>
          <p14:tracePt t="45775" x="2336800" y="4019550"/>
          <p14:tracePt t="45783" x="2301875" y="4011613"/>
          <p14:tracePt t="45791" x="2268538" y="4011613"/>
          <p14:tracePt t="45799" x="2260600" y="4011613"/>
          <p14:tracePt t="45807" x="2235200" y="4011613"/>
          <p14:tracePt t="45815" x="2208213" y="4011613"/>
          <p14:tracePt t="45823" x="2192338" y="4011613"/>
          <p14:tracePt t="45831" x="2182813" y="4011613"/>
          <p14:tracePt t="45839" x="2157413" y="4011613"/>
          <p14:tracePt t="45847" x="2132013" y="4011613"/>
          <p14:tracePt t="45855" x="2124075" y="4011613"/>
          <p14:tracePt t="45863" x="2090738" y="4011613"/>
          <p14:tracePt t="45871" x="2055813" y="4011613"/>
          <p14:tracePt t="45879" x="2030413" y="4011613"/>
          <p14:tracePt t="45888" x="2005013" y="4011613"/>
          <p14:tracePt t="45895" x="1979613" y="4011613"/>
          <p14:tracePt t="45903" x="1954213" y="4011613"/>
          <p14:tracePt t="45911" x="1936750" y="4011613"/>
          <p14:tracePt t="45919" x="1903413" y="4011613"/>
          <p14:tracePt t="45928" x="1885950" y="4011613"/>
          <p14:tracePt t="45935" x="1868488" y="4011613"/>
          <p14:tracePt t="45943" x="1860550" y="4011613"/>
          <p14:tracePt t="45951" x="1843088" y="4011613"/>
          <p14:tracePt t="45959" x="1827213" y="4011613"/>
          <p14:tracePt t="45967" x="1809750" y="4019550"/>
          <p14:tracePt t="45975" x="1792288" y="4019550"/>
          <p14:tracePt t="45983" x="1784350" y="4027488"/>
          <p14:tracePt t="45991" x="1776413" y="4027488"/>
          <p14:tracePt t="45999" x="1758950" y="4027488"/>
          <p14:tracePt t="46007" x="1741488" y="4037013"/>
          <p14:tracePt t="46015" x="1708150" y="4052888"/>
          <p14:tracePt t="46023" x="1682750" y="4052888"/>
          <p14:tracePt t="46031" x="1673225" y="4062413"/>
          <p14:tracePt t="46039" x="1665288" y="4062413"/>
          <p14:tracePt t="46047" x="1639888" y="4062413"/>
          <p14:tracePt t="46066" x="1631950" y="4070350"/>
          <p14:tracePt t="46071" x="1614488" y="4070350"/>
          <p14:tracePt t="46079" x="1597025" y="4095750"/>
          <p14:tracePt t="46087" x="1579563" y="4113213"/>
          <p14:tracePt t="46095" x="1571625" y="4121150"/>
          <p14:tracePt t="46103" x="1554163" y="4130675"/>
          <p14:tracePt t="46112" x="1538288" y="4146550"/>
          <p14:tracePt t="46120" x="1512888" y="4164013"/>
          <p14:tracePt t="46127" x="1503363" y="4171950"/>
          <p14:tracePt t="46135" x="1487488" y="4189413"/>
          <p14:tracePt t="46143" x="1477963" y="4189413"/>
          <p14:tracePt t="46151" x="1470025" y="4206875"/>
          <p14:tracePt t="46159" x="1462088" y="4214813"/>
          <p14:tracePt t="46176" x="1452563" y="4214813"/>
          <p14:tracePt t="46184" x="1444625" y="4224338"/>
          <p14:tracePt t="46191" x="1444625" y="4240213"/>
          <p14:tracePt t="46207" x="1427163" y="4257675"/>
          <p14:tracePt t="46215" x="1427163" y="4265613"/>
          <p14:tracePt t="46223" x="1419225" y="4275138"/>
          <p14:tracePt t="46239" x="1419225" y="4291013"/>
          <p14:tracePt t="46247" x="1419225" y="4300538"/>
          <p14:tracePt t="46271" x="1419225" y="4308475"/>
          <p14:tracePt t="46279" x="1419225" y="4325938"/>
          <p14:tracePt t="46295" x="1409700" y="4333875"/>
          <p14:tracePt t="46303" x="1409700" y="4351338"/>
          <p14:tracePt t="46311" x="1409700" y="4376738"/>
          <p14:tracePt t="46319" x="1409700" y="4394200"/>
          <p14:tracePt t="46327" x="1409700" y="4402138"/>
          <p14:tracePt t="46335" x="1409700" y="4410075"/>
          <p14:tracePt t="46343" x="1409700" y="4419600"/>
          <p14:tracePt t="46351" x="1409700" y="4435475"/>
          <p14:tracePt t="46359" x="1409700" y="4460875"/>
          <p14:tracePt t="46375" x="1409700" y="4478338"/>
          <p14:tracePt t="46383" x="1427163" y="4495800"/>
          <p14:tracePt t="46391" x="1427163" y="4503738"/>
          <p14:tracePt t="46399" x="1427163" y="4513263"/>
          <p14:tracePt t="46407" x="1444625" y="4538663"/>
          <p14:tracePt t="46416" x="1452563" y="4546600"/>
          <p14:tracePt t="46424" x="1462088" y="4554538"/>
          <p14:tracePt t="46431" x="1470025" y="4572000"/>
          <p14:tracePt t="46440" x="1487488" y="4579938"/>
          <p14:tracePt t="46447" x="1495425" y="4589463"/>
          <p14:tracePt t="46456" x="1512888" y="4614863"/>
          <p14:tracePt t="46463" x="1528763" y="4622800"/>
          <p14:tracePt t="46471" x="1546225" y="4622800"/>
          <p14:tracePt t="46479" x="1563688" y="4648200"/>
          <p14:tracePt t="46495" x="1579563" y="4657725"/>
          <p14:tracePt t="46503" x="1597025" y="4665663"/>
          <p14:tracePt t="46511" x="1614488" y="4673600"/>
          <p14:tracePt t="46519" x="1614488" y="4683125"/>
          <p14:tracePt t="46528" x="1639888" y="4683125"/>
          <p14:tracePt t="46536" x="1647825" y="4683125"/>
          <p14:tracePt t="46543" x="1673225" y="4683125"/>
          <p14:tracePt t="46551" x="1690688" y="4691063"/>
          <p14:tracePt t="46559" x="1708150" y="4691063"/>
          <p14:tracePt t="46567" x="1716088" y="4699000"/>
          <p14:tracePt t="46575" x="1724025" y="4708525"/>
          <p14:tracePt t="46583" x="1733550" y="4708525"/>
          <p14:tracePt t="46591" x="1741488" y="4716463"/>
          <p14:tracePt t="46599" x="1749425" y="4716463"/>
          <p14:tracePt t="46607" x="1758950" y="4724400"/>
          <p14:tracePt t="46615" x="1776413" y="4724400"/>
          <p14:tracePt t="46623" x="1784350" y="4724400"/>
          <p14:tracePt t="46639" x="1801813" y="4724400"/>
          <p14:tracePt t="46647" x="1835150" y="4733925"/>
          <p14:tracePt t="46655" x="1860550" y="4741863"/>
          <p14:tracePt t="46663" x="1860550" y="4749800"/>
          <p14:tracePt t="46672" x="1878013" y="4749800"/>
          <p14:tracePt t="46679" x="1893888" y="4749800"/>
          <p14:tracePt t="46687" x="1920875" y="4749800"/>
          <p14:tracePt t="46695" x="1936750" y="4749800"/>
          <p14:tracePt t="46711" x="1954213" y="4749800"/>
          <p14:tracePt t="46719" x="1962150" y="4749800"/>
          <p14:tracePt t="46727" x="1971675" y="4749800"/>
          <p14:tracePt t="46735" x="1987550" y="4749800"/>
          <p14:tracePt t="46743" x="2005013" y="4759325"/>
          <p14:tracePt t="46751" x="2022475" y="4759325"/>
          <p14:tracePt t="46759" x="2030413" y="4759325"/>
          <p14:tracePt t="46767" x="2065338" y="4759325"/>
          <p14:tracePt t="46776" x="2081213" y="4759325"/>
          <p14:tracePt t="46783" x="2106613" y="4759325"/>
          <p14:tracePt t="46791" x="2124075" y="4759325"/>
          <p14:tracePt t="46799" x="2149475" y="4767263"/>
          <p14:tracePt t="46815" x="2174875" y="4784725"/>
          <p14:tracePt t="46823" x="2182813" y="4784725"/>
          <p14:tracePt t="46840" x="2200275" y="4784725"/>
          <p14:tracePt t="46847" x="2217738" y="4784725"/>
          <p14:tracePt t="46855" x="2243138" y="4784725"/>
          <p14:tracePt t="46863" x="2260600" y="4784725"/>
          <p14:tracePt t="46871" x="2268538" y="4784725"/>
          <p14:tracePt t="46879" x="2293938" y="4784725"/>
          <p14:tracePt t="46887" x="2319338" y="4784725"/>
          <p14:tracePt t="46895" x="2327275" y="4784725"/>
          <p14:tracePt t="46903" x="2352675" y="4784725"/>
          <p14:tracePt t="46911" x="2370138" y="4784725"/>
          <p14:tracePt t="46919" x="2387600" y="4784725"/>
          <p14:tracePt t="46927" x="2405063" y="4784725"/>
          <p14:tracePt t="46935" x="2420938" y="4784725"/>
          <p14:tracePt t="46944" x="2438400" y="4784725"/>
          <p14:tracePt t="46951" x="2471738" y="4784725"/>
          <p14:tracePt t="46959" x="2489200" y="4784725"/>
          <p14:tracePt t="46967" x="2514600" y="4784725"/>
          <p14:tracePt t="46975" x="2549525" y="4784725"/>
          <p14:tracePt t="46983" x="2557463" y="4784725"/>
          <p14:tracePt t="46991" x="2582863" y="4784725"/>
          <p14:tracePt t="46999" x="2608263" y="4784725"/>
          <p14:tracePt t="47007" x="2625725" y="4784725"/>
          <p14:tracePt t="47015" x="2651125" y="4784725"/>
          <p14:tracePt t="47023" x="2684463" y="4784725"/>
          <p14:tracePt t="47031" x="2709863" y="4784725"/>
          <p14:tracePt t="47040" x="2744788" y="4784725"/>
          <p14:tracePt t="47047" x="2778125" y="4784725"/>
          <p14:tracePt t="47055" x="2811463" y="4775200"/>
          <p14:tracePt t="47063" x="2838450" y="4775200"/>
          <p14:tracePt t="47071" x="2863850" y="4767263"/>
          <p14:tracePt t="47079" x="2897188" y="4767263"/>
          <p14:tracePt t="47087" x="2922588" y="4749800"/>
          <p14:tracePt t="47095" x="2930525" y="4741863"/>
          <p14:tracePt t="47103" x="2940050" y="4741863"/>
          <p14:tracePt t="47111" x="2955925" y="4733925"/>
          <p14:tracePt t="47143" x="2982913" y="4708525"/>
          <p14:tracePt t="47167" x="2998788" y="4691063"/>
          <p14:tracePt t="47175" x="2998788" y="4683125"/>
          <p14:tracePt t="47183" x="3008313" y="4665663"/>
          <p14:tracePt t="47191" x="3016250" y="4648200"/>
          <p14:tracePt t="47199" x="3024188" y="4630738"/>
          <p14:tracePt t="47207" x="3033713" y="4622800"/>
          <p14:tracePt t="47215" x="3033713" y="4614863"/>
          <p14:tracePt t="47223" x="3033713" y="4597400"/>
          <p14:tracePt t="47231" x="3033713" y="4579938"/>
          <p14:tracePt t="47239" x="3033713" y="4564063"/>
          <p14:tracePt t="47247" x="3033713" y="4546600"/>
          <p14:tracePt t="47255" x="3033713" y="4538663"/>
          <p14:tracePt t="47263" x="3033713" y="4529138"/>
          <p14:tracePt t="47271" x="3033713" y="4521200"/>
          <p14:tracePt t="47279" x="3033713" y="4513263"/>
          <p14:tracePt t="47287" x="3033713" y="4503738"/>
          <p14:tracePt t="47295" x="3033713" y="4495800"/>
          <p14:tracePt t="47303" x="3024188" y="4495800"/>
          <p14:tracePt t="47311" x="3024188" y="4486275"/>
          <p14:tracePt t="47327" x="3016250" y="4470400"/>
          <p14:tracePt t="47343" x="3008313" y="4460875"/>
          <p14:tracePt t="47351" x="2990850" y="4445000"/>
          <p14:tracePt t="47359" x="2990850" y="4435475"/>
          <p14:tracePt t="47367" x="2973388" y="4427538"/>
          <p14:tracePt t="47375" x="2955925" y="4402138"/>
          <p14:tracePt t="47383" x="2922588" y="4384675"/>
          <p14:tracePt t="47391" x="2914650" y="4376738"/>
          <p14:tracePt t="47399" x="2897188" y="4359275"/>
          <p14:tracePt t="47407" x="2871788" y="4333875"/>
          <p14:tracePt t="47415" x="2846388" y="4316413"/>
          <p14:tracePt t="47423" x="2838450" y="4308475"/>
          <p14:tracePt t="47432" x="2811463" y="4291013"/>
          <p14:tracePt t="47439" x="2795588" y="4283075"/>
          <p14:tracePt t="47447" x="2786063" y="4283075"/>
          <p14:tracePt t="47455" x="2786063" y="4275138"/>
          <p14:tracePt t="47463" x="2778125" y="4275138"/>
          <p14:tracePt t="47471" x="2760663" y="4265613"/>
          <p14:tracePt t="47479" x="2752725" y="4257675"/>
          <p14:tracePt t="47487" x="2735263" y="4257675"/>
          <p14:tracePt t="47495" x="2709863" y="4257675"/>
          <p14:tracePt t="47503" x="2701925" y="4257675"/>
          <p14:tracePt t="47511" x="2668588" y="4257675"/>
          <p14:tracePt t="47519" x="2641600" y="4249738"/>
          <p14:tracePt t="47527" x="2616200" y="4249738"/>
          <p14:tracePt t="47535" x="2574925" y="4240213"/>
          <p14:tracePt t="47543" x="2532063" y="4214813"/>
          <p14:tracePt t="47551" x="2497138" y="4206875"/>
          <p14:tracePt t="47559" x="2446338" y="4197350"/>
          <p14:tracePt t="47567" x="2387600" y="4189413"/>
          <p14:tracePt t="47575" x="2336800" y="4164013"/>
          <p14:tracePt t="47583" x="2311400" y="4156075"/>
          <p14:tracePt t="47591" x="2251075" y="4138613"/>
          <p14:tracePt t="47599" x="2225675" y="4138613"/>
          <p14:tracePt t="47607" x="2208213" y="4138613"/>
          <p14:tracePt t="47615" x="2174875" y="4121150"/>
          <p14:tracePt t="47623" x="2157413" y="4121150"/>
          <p14:tracePt t="47632" x="2141538" y="4121150"/>
          <p14:tracePt t="47639" x="2116138" y="4121150"/>
          <p14:tracePt t="47655" x="2090738" y="4113213"/>
          <p14:tracePt t="47663" x="2081213" y="4113213"/>
          <p14:tracePt t="47671" x="2047875" y="4113213"/>
          <p14:tracePt t="47679" x="2030413" y="4113213"/>
          <p14:tracePt t="47687" x="2005013" y="4113213"/>
          <p14:tracePt t="47695" x="1987550" y="4113213"/>
          <p14:tracePt t="47703" x="1962150" y="4113213"/>
          <p14:tracePt t="47719" x="1936750" y="4113213"/>
          <p14:tracePt t="47727" x="1928813" y="4113213"/>
          <p14:tracePt t="47735" x="1903413" y="4113213"/>
          <p14:tracePt t="47743" x="1878013" y="4130675"/>
          <p14:tracePt t="47751" x="1843088" y="4138613"/>
          <p14:tracePt t="47759" x="1817688" y="4146550"/>
          <p14:tracePt t="47767" x="1784350" y="4171950"/>
          <p14:tracePt t="47775" x="1776413" y="4171950"/>
          <p14:tracePt t="47783" x="1758950" y="4181475"/>
          <p14:tracePt t="47791" x="1733550" y="4189413"/>
          <p14:tracePt t="47799" x="1724025" y="4189413"/>
          <p14:tracePt t="47807" x="1716088" y="4197350"/>
          <p14:tracePt t="47815" x="1690688" y="4214813"/>
          <p14:tracePt t="47831" x="1657350" y="4240213"/>
          <p14:tracePt t="47840" x="1631950" y="4249738"/>
          <p14:tracePt t="47848" x="1631950" y="4257675"/>
          <p14:tracePt t="47855" x="1614488" y="4275138"/>
          <p14:tracePt t="47863" x="1579563" y="4291013"/>
          <p14:tracePt t="47871" x="1563688" y="4300538"/>
          <p14:tracePt t="47879" x="1538288" y="4308475"/>
          <p14:tracePt t="47887" x="1538288" y="4316413"/>
          <p14:tracePt t="47895" x="1528763" y="4325938"/>
          <p14:tracePt t="47903" x="1520825" y="4333875"/>
          <p14:tracePt t="47911" x="1512888" y="4333875"/>
          <p14:tracePt t="47919" x="1495425" y="4359275"/>
          <p14:tracePt t="47927" x="1495425" y="4376738"/>
          <p14:tracePt t="47935" x="1477963" y="4402138"/>
          <p14:tracePt t="47943" x="1470025" y="4410075"/>
          <p14:tracePt t="47951" x="1462088" y="4419600"/>
          <p14:tracePt t="47959" x="1462088" y="4427538"/>
          <p14:tracePt t="47967" x="1462088" y="4460875"/>
          <p14:tracePt t="47975" x="1435100" y="4486275"/>
          <p14:tracePt t="47984" x="1435100" y="4495800"/>
          <p14:tracePt t="47991" x="1427163" y="4503738"/>
          <p14:tracePt t="47999" x="1427163" y="4521200"/>
          <p14:tracePt t="48007" x="1419225" y="4538663"/>
          <p14:tracePt t="48024" x="1419225" y="4564063"/>
          <p14:tracePt t="48031" x="1401763" y="4579938"/>
          <p14:tracePt t="48039" x="1401763" y="4589463"/>
          <p14:tracePt t="48061" x="1401763" y="4605338"/>
          <p14:tracePt t="48063" x="1393825" y="4622800"/>
          <p14:tracePt t="48071" x="1393825" y="4630738"/>
          <p14:tracePt t="48079" x="1393825" y="4640263"/>
          <p14:tracePt t="48087" x="1393825" y="4665663"/>
          <p14:tracePt t="48095" x="1393825" y="4673600"/>
          <p14:tracePt t="48111" x="1393825" y="4691063"/>
          <p14:tracePt t="48119" x="1401763" y="4708525"/>
          <p14:tracePt t="48127" x="1409700" y="4716463"/>
          <p14:tracePt t="48151" x="1427163" y="4741863"/>
          <p14:tracePt t="48159" x="1427163" y="4749800"/>
          <p14:tracePt t="48183" x="1444625" y="4759325"/>
          <p14:tracePt t="48199" x="1452563" y="4767263"/>
          <p14:tracePt t="48207" x="1470025" y="4784725"/>
          <p14:tracePt t="48223" x="1487488" y="4792663"/>
          <p14:tracePt t="48231" x="1503363" y="4792663"/>
          <p14:tracePt t="48247" x="1512888" y="4802188"/>
          <p14:tracePt t="48255" x="1520825" y="4810125"/>
          <p14:tracePt t="48263" x="1538288" y="4818063"/>
          <p14:tracePt t="48271" x="1546225" y="4818063"/>
          <p14:tracePt t="48279" x="1554163" y="4818063"/>
          <p14:tracePt t="48287" x="1571625" y="4818063"/>
          <p14:tracePt t="48295" x="1579563" y="4818063"/>
          <p14:tracePt t="48303" x="1597025" y="4818063"/>
          <p14:tracePt t="48311" x="1614488" y="4835525"/>
          <p14:tracePt t="48327" x="1622425" y="4835525"/>
          <p14:tracePt t="48336" x="1639888" y="4835525"/>
          <p14:tracePt t="48343" x="1647825" y="4835525"/>
          <p14:tracePt t="48351" x="1665288" y="4843463"/>
          <p14:tracePt t="48359" x="1673225" y="4843463"/>
          <p14:tracePt t="48367" x="1682750" y="4843463"/>
          <p14:tracePt t="48375" x="1698625" y="4843463"/>
          <p14:tracePt t="48383" x="1708150" y="4843463"/>
          <p14:tracePt t="48399" x="1724025" y="4843463"/>
          <p14:tracePt t="48407" x="1733550" y="4843463"/>
          <p14:tracePt t="48423" x="1741488" y="4843463"/>
          <p14:tracePt t="48440" x="1758950" y="4843463"/>
          <p14:tracePt t="48455" x="1776413" y="4843463"/>
          <p14:tracePt t="48479" x="1792288" y="4843463"/>
          <p14:tracePt t="48504" x="1809750" y="4843463"/>
          <p14:tracePt t="48511" x="1827213" y="4843463"/>
          <p14:tracePt t="48527" x="1835150" y="4843463"/>
          <p14:tracePt t="48535" x="1843088" y="4843463"/>
          <p14:tracePt t="48543" x="1852613" y="4843463"/>
          <p14:tracePt t="48559" x="1860550" y="4843463"/>
          <p14:tracePt t="48567" x="1868488" y="4843463"/>
          <p14:tracePt t="48623" x="1885950" y="4843463"/>
          <p14:tracePt t="48647" x="1893888" y="4843463"/>
          <p14:tracePt t="48727" x="1903413" y="4843463"/>
          <p14:tracePt t="48847" x="1911350" y="4843463"/>
          <p14:tracePt t="50312" x="1911350" y="4835525"/>
          <p14:tracePt t="50343" x="1911350" y="4818063"/>
          <p14:tracePt t="50399" x="1911350" y="4810125"/>
          <p14:tracePt t="50583" x="1911350" y="4784725"/>
          <p14:tracePt t="50591" x="1893888" y="4775200"/>
          <p14:tracePt t="50607" x="1885950" y="4767263"/>
          <p14:tracePt t="50615" x="1885950" y="4759325"/>
          <p14:tracePt t="50631" x="1885950" y="4749800"/>
          <p14:tracePt t="50639" x="1878013" y="4749800"/>
          <p14:tracePt t="50671" x="1860550" y="4733925"/>
          <p14:tracePt t="50696" x="1860550" y="4724400"/>
          <p14:tracePt t="50711" x="1852613" y="4716463"/>
          <p14:tracePt t="50719" x="1843088" y="4708525"/>
          <p14:tracePt t="50735" x="1835150" y="4699000"/>
          <p14:tracePt t="50743" x="1827213" y="4699000"/>
          <p14:tracePt t="50751" x="1809750" y="4691063"/>
          <p14:tracePt t="50759" x="1792288" y="4673600"/>
          <p14:tracePt t="50767" x="1792288" y="4665663"/>
          <p14:tracePt t="50775" x="1766888" y="4648200"/>
          <p14:tracePt t="50783" x="1749425" y="4640263"/>
          <p14:tracePt t="50791" x="1741488" y="4630738"/>
          <p14:tracePt t="50799" x="1724025" y="4622800"/>
          <p14:tracePt t="50807" x="1708150" y="4614863"/>
          <p14:tracePt t="50815" x="1698625" y="4605338"/>
          <p14:tracePt t="50823" x="1682750" y="4597400"/>
          <p14:tracePt t="50840" x="1665288" y="4589463"/>
          <p14:tracePt t="50863" x="1657350" y="4589463"/>
          <p14:tracePt t="50887" x="1647825" y="4589463"/>
          <p14:tracePt t="50911" x="1631950" y="4589463"/>
          <p14:tracePt t="50919" x="1622425" y="4589463"/>
          <p14:tracePt t="50935" x="1614488" y="4589463"/>
          <p14:tracePt t="50943" x="1597025" y="4589463"/>
          <p14:tracePt t="50959" x="1589088" y="4589463"/>
          <p14:tracePt t="50983" x="1579563" y="4589463"/>
          <p14:tracePt t="50999" x="1571625" y="4597400"/>
          <p14:tracePt t="51007" x="1563688" y="4605338"/>
          <p14:tracePt t="51023" x="1563688" y="4614863"/>
          <p14:tracePt t="51031" x="1554163" y="4622800"/>
          <p14:tracePt t="51063" x="1554163" y="4640263"/>
          <p14:tracePt t="51104" x="1554163" y="4648200"/>
          <p14:tracePt t="51111" x="1546225" y="4665663"/>
          <p14:tracePt t="51135" x="1546225" y="4673600"/>
          <p14:tracePt t="51159" x="1538288" y="4699000"/>
          <p14:tracePt t="51175" x="1528763" y="4708525"/>
          <p14:tracePt t="51263" x="1528763" y="4724400"/>
          <p14:tracePt t="51287" x="1528763" y="4733925"/>
          <p14:tracePt t="51295" x="1528763" y="4741863"/>
          <p14:tracePt t="51495" x="1528763" y="4749800"/>
          <p14:tracePt t="52559" x="1538288" y="4759325"/>
          <p14:tracePt t="52567" x="1563688" y="4759325"/>
          <p14:tracePt t="52575" x="1589088" y="4759325"/>
          <p14:tracePt t="52583" x="1606550" y="4759325"/>
          <p14:tracePt t="52591" x="1622425" y="4759325"/>
          <p14:tracePt t="52599" x="1631950" y="4759325"/>
          <p14:tracePt t="52607" x="1657350" y="4759325"/>
          <p14:tracePt t="52615" x="1673225" y="4759325"/>
          <p14:tracePt t="52623" x="1690688" y="4759325"/>
          <p14:tracePt t="52631" x="1698625" y="4759325"/>
          <p14:tracePt t="52647" x="1708150" y="4759325"/>
          <p14:tracePt t="52671" x="1716088" y="4759325"/>
          <p14:tracePt t="52679" x="1724025" y="4759325"/>
          <p14:tracePt t="52687" x="1733550" y="4759325"/>
          <p14:tracePt t="52695" x="1741488" y="4759325"/>
          <p14:tracePt t="52703" x="1758950" y="4759325"/>
          <p14:tracePt t="52711" x="1766888" y="4759325"/>
          <p14:tracePt t="52719" x="1776413" y="4749800"/>
          <p14:tracePt t="52727" x="1801813" y="4749800"/>
          <p14:tracePt t="52743" x="1809750" y="4749800"/>
          <p14:tracePt t="52775" x="1817688" y="4741863"/>
          <p14:tracePt t="52791" x="1827213" y="4733925"/>
          <p14:tracePt t="52815" x="1835150" y="4733925"/>
          <p14:tracePt t="52823" x="1843088" y="4733925"/>
          <p14:tracePt t="52839" x="1852613" y="4724400"/>
          <p14:tracePt t="52855" x="1860550" y="4724400"/>
          <p14:tracePt t="52863" x="1878013" y="4716463"/>
          <p14:tracePt t="52887" x="1893888" y="4708525"/>
          <p14:tracePt t="52903" x="1903413" y="4699000"/>
          <p14:tracePt t="52919" x="1911350" y="4699000"/>
          <p14:tracePt t="52951" x="1920875" y="4691063"/>
          <p14:tracePt t="52999" x="1928813" y="4673600"/>
          <p14:tracePt t="53431" x="1936750" y="4673600"/>
          <p14:tracePt t="53447" x="1946275" y="4673600"/>
          <p14:tracePt t="53455" x="1962150" y="4673600"/>
          <p14:tracePt t="53463" x="1971675" y="4673600"/>
          <p14:tracePt t="53471" x="1987550" y="4673600"/>
          <p14:tracePt t="53479" x="2005013" y="4673600"/>
          <p14:tracePt t="53495" x="2022475" y="4673600"/>
          <p14:tracePt t="53503" x="2030413" y="4673600"/>
          <p14:tracePt t="53519" x="2055813" y="4673600"/>
          <p14:tracePt t="53527" x="2065338" y="4673600"/>
          <p14:tracePt t="53535" x="2073275" y="4683125"/>
          <p14:tracePt t="53543" x="2090738" y="4683125"/>
          <p14:tracePt t="53559" x="2098675" y="4683125"/>
          <p14:tracePt t="53567" x="2106613" y="4683125"/>
          <p14:tracePt t="53591" x="2116138" y="4683125"/>
          <p14:tracePt t="53607" x="2124075" y="4683125"/>
          <p14:tracePt t="53639" x="2132013" y="4683125"/>
          <p14:tracePt t="53655" x="2157413" y="4683125"/>
          <p14:tracePt t="53671" x="2166938" y="4683125"/>
          <p14:tracePt t="53679" x="2192338" y="4683125"/>
          <p14:tracePt t="53695" x="2217738" y="4683125"/>
          <p14:tracePt t="53719" x="2225675" y="4683125"/>
          <p14:tracePt t="53743" x="2235200" y="4683125"/>
          <p14:tracePt t="53751" x="2243138" y="4683125"/>
          <p14:tracePt t="53759" x="2251075" y="4683125"/>
          <p14:tracePt t="53767" x="2268538" y="4683125"/>
          <p14:tracePt t="53775" x="2293938" y="4683125"/>
          <p14:tracePt t="53783" x="2319338" y="4683125"/>
          <p14:tracePt t="53791" x="2336800" y="4683125"/>
          <p14:tracePt t="53807" x="2352675" y="4683125"/>
          <p14:tracePt t="53815" x="2362200" y="4683125"/>
          <p14:tracePt t="53831" x="2370138" y="4683125"/>
          <p14:tracePt t="53839" x="2379663" y="4683125"/>
          <p14:tracePt t="53847" x="2387600" y="4683125"/>
          <p14:tracePt t="53855" x="2395538" y="4683125"/>
          <p14:tracePt t="53863" x="2405063" y="4683125"/>
          <p14:tracePt t="53879" x="2420938" y="4683125"/>
          <p14:tracePt t="53896" x="2430463" y="4683125"/>
          <p14:tracePt t="53911" x="2446338" y="4683125"/>
          <p14:tracePt t="53927" x="2455863" y="4683125"/>
          <p14:tracePt t="53935" x="2463800" y="4683125"/>
          <p14:tracePt t="53959" x="2481263" y="4683125"/>
          <p14:tracePt t="53975" x="2497138" y="4683125"/>
          <p14:tracePt t="53983" x="2514600" y="4683125"/>
          <p14:tracePt t="53991" x="2524125" y="4683125"/>
          <p14:tracePt t="53999" x="2549525" y="4683125"/>
          <p14:tracePt t="54007" x="2557463" y="4683125"/>
          <p14:tracePt t="54015" x="2565400" y="4683125"/>
          <p14:tracePt t="54023" x="2590800" y="4683125"/>
          <p14:tracePt t="54063" x="2600325" y="4683125"/>
          <p14:tracePt t="54072" x="2608263" y="4683125"/>
          <p14:tracePt t="54079" x="2633663" y="4691063"/>
          <p14:tracePt t="54087" x="2641600" y="4691063"/>
          <p14:tracePt t="54095" x="2651125" y="4691063"/>
          <p14:tracePt t="54103" x="2659063" y="4691063"/>
          <p14:tracePt t="54111" x="2668588" y="4691063"/>
          <p14:tracePt t="54119" x="2684463" y="4691063"/>
          <p14:tracePt t="54128" x="2709863" y="4699000"/>
          <p14:tracePt t="54135" x="2719388" y="4699000"/>
          <p14:tracePt t="54151" x="2735263" y="4699000"/>
          <p14:tracePt t="54159" x="2752725" y="4699000"/>
          <p14:tracePt t="54175" x="2760663" y="4699000"/>
          <p14:tracePt t="54183" x="2770188" y="4699000"/>
          <p14:tracePt t="54199" x="2778125" y="4699000"/>
          <p14:tracePt t="54207" x="2786063" y="4699000"/>
          <p14:tracePt t="54439" x="2778125" y="4699000"/>
          <p14:tracePt t="54447" x="2760663" y="4699000"/>
          <p14:tracePt t="54455" x="2744788" y="4699000"/>
          <p14:tracePt t="54464" x="2727325" y="4699000"/>
          <p14:tracePt t="54471" x="2709863" y="4699000"/>
          <p14:tracePt t="54480" x="2676525" y="4699000"/>
          <p14:tracePt t="54487" x="2668588" y="4708525"/>
          <p14:tracePt t="54495" x="2659063" y="4708525"/>
          <p14:tracePt t="54503" x="2651125" y="4708525"/>
          <p14:tracePt t="54511" x="2641600" y="4708525"/>
          <p14:tracePt t="54519" x="2625725" y="4716463"/>
          <p14:tracePt t="54527" x="2608263" y="4724400"/>
          <p14:tracePt t="54535" x="2600325" y="4733925"/>
          <p14:tracePt t="54543" x="2582863" y="4733925"/>
          <p14:tracePt t="54567" x="2574925" y="4733925"/>
          <p14:tracePt t="54575" x="2549525" y="4733925"/>
          <p14:tracePt t="54591" x="2540000" y="4733925"/>
          <p14:tracePt t="54599" x="2514600" y="4733925"/>
          <p14:tracePt t="54607" x="2506663" y="4733925"/>
          <p14:tracePt t="54615" x="2489200" y="4733925"/>
          <p14:tracePt t="54623" x="2471738" y="4733925"/>
          <p14:tracePt t="54639" x="2446338" y="4733925"/>
          <p14:tracePt t="54647" x="2438400" y="4733925"/>
          <p14:tracePt t="54655" x="2420938" y="4733925"/>
          <p14:tracePt t="54663" x="2413000" y="4733925"/>
          <p14:tracePt t="54671" x="2405063" y="4733925"/>
          <p14:tracePt t="54679" x="2370138" y="4733925"/>
          <p14:tracePt t="54687" x="2352675" y="4733925"/>
          <p14:tracePt t="54695" x="2344738" y="4733925"/>
          <p14:tracePt t="54703" x="2336800" y="4724400"/>
          <p14:tracePt t="54751" x="2327275" y="4724400"/>
          <p14:tracePt t="54759" x="2319338" y="4724400"/>
          <p14:tracePt t="54775" x="2301875" y="4724400"/>
          <p14:tracePt t="54783" x="2276475" y="4724400"/>
          <p14:tracePt t="54791" x="2268538" y="4724400"/>
          <p14:tracePt t="54799" x="2243138" y="4724400"/>
          <p14:tracePt t="54807" x="2235200" y="4724400"/>
          <p14:tracePt t="54815" x="2225675" y="4724400"/>
          <p14:tracePt t="54823" x="2208213" y="4724400"/>
          <p14:tracePt t="54871" x="2200275" y="4724400"/>
          <p14:tracePt t="54887" x="2192338" y="4724400"/>
          <p14:tracePt t="54903" x="2174875" y="4724400"/>
          <p14:tracePt t="54911" x="2166938" y="4724400"/>
          <p14:tracePt t="54919" x="2149475" y="4724400"/>
          <p14:tracePt t="54927" x="2124075" y="4724400"/>
          <p14:tracePt t="54935" x="2098675" y="4724400"/>
          <p14:tracePt t="54943" x="2090738" y="4724400"/>
          <p14:tracePt t="54951" x="2055813" y="4716463"/>
          <p14:tracePt t="54959" x="2030413" y="4716463"/>
          <p14:tracePt t="54967" x="2022475" y="4699000"/>
          <p14:tracePt t="54975" x="2012950" y="4699000"/>
          <p14:tracePt t="54983" x="1987550" y="4699000"/>
          <p14:tracePt t="54999" x="1979613" y="4699000"/>
          <p14:tracePt t="55007" x="1962150" y="4691063"/>
          <p14:tracePt t="55015" x="1954213" y="4691063"/>
          <p14:tracePt t="55031" x="1946275" y="4691063"/>
          <p14:tracePt t="55039" x="1928813" y="4691063"/>
          <p14:tracePt t="55047" x="1920875" y="4691063"/>
          <p14:tracePt t="55111" x="1911350" y="4691063"/>
          <p14:tracePt t="55327" x="1920875" y="4691063"/>
          <p14:tracePt t="55351" x="1928813" y="4691063"/>
          <p14:tracePt t="55367" x="1946275" y="4691063"/>
          <p14:tracePt t="55383" x="1954213" y="4691063"/>
          <p14:tracePt t="55399" x="1962150" y="4691063"/>
          <p14:tracePt t="55423" x="1979613" y="4691063"/>
          <p14:tracePt t="55431" x="1997075" y="4691063"/>
          <p14:tracePt t="55439" x="2012950" y="4691063"/>
          <p14:tracePt t="55447" x="2030413" y="4691063"/>
          <p14:tracePt t="55455" x="2065338" y="4691063"/>
          <p14:tracePt t="55471" x="2090738" y="4691063"/>
          <p14:tracePt t="55487" x="2116138" y="4691063"/>
          <p14:tracePt t="55503" x="2124075" y="4691063"/>
          <p14:tracePt t="55511" x="2132013" y="4691063"/>
          <p14:tracePt t="55527" x="2141538" y="4691063"/>
          <p14:tracePt t="55543" x="2149475" y="4691063"/>
          <p14:tracePt t="55575" x="2157413" y="4691063"/>
          <p14:tracePt t="55591" x="2166938" y="4691063"/>
          <p14:tracePt t="55599" x="2174875" y="4691063"/>
          <p14:tracePt t="55623" x="2182813" y="4691063"/>
          <p14:tracePt t="55655" x="2192338" y="4691063"/>
          <p14:tracePt t="55663" x="2208213" y="4691063"/>
          <p14:tracePt t="55671" x="2217738" y="4691063"/>
          <p14:tracePt t="55679" x="2235200" y="4691063"/>
          <p14:tracePt t="55695" x="2251075" y="4691063"/>
          <p14:tracePt t="55711" x="2276475" y="4691063"/>
          <p14:tracePt t="55719" x="2286000" y="4691063"/>
          <p14:tracePt t="55727" x="2293938" y="4691063"/>
          <p14:tracePt t="55735" x="2311400" y="4699000"/>
          <p14:tracePt t="55751" x="2327275" y="4699000"/>
          <p14:tracePt t="55759" x="2344738" y="4699000"/>
          <p14:tracePt t="55767" x="2352675" y="4699000"/>
          <p14:tracePt t="55775" x="2379663" y="4708525"/>
          <p14:tracePt t="55783" x="2395538" y="4708525"/>
          <p14:tracePt t="55791" x="2413000" y="4708525"/>
          <p14:tracePt t="55799" x="2420938" y="4708525"/>
          <p14:tracePt t="55807" x="2430463" y="4708525"/>
          <p14:tracePt t="55823" x="2455863" y="4708525"/>
          <p14:tracePt t="55831" x="2463800" y="4708525"/>
          <p14:tracePt t="55847" x="2481263" y="4708525"/>
          <p14:tracePt t="55863" x="2489200" y="4708525"/>
          <p14:tracePt t="55896" x="2497138" y="4708525"/>
          <p14:tracePt t="55903" x="2514600" y="4708525"/>
          <p14:tracePt t="55911" x="2524125" y="4708525"/>
          <p14:tracePt t="55919" x="2549525" y="4708525"/>
          <p14:tracePt t="55927" x="2565400" y="4716463"/>
          <p14:tracePt t="55943" x="2590800" y="4716463"/>
          <p14:tracePt t="55959" x="2600325" y="4716463"/>
          <p14:tracePt t="55967" x="2608263" y="4724400"/>
          <p14:tracePt t="56016" x="2616200" y="4724400"/>
          <p14:tracePt t="56031" x="2633663" y="4724400"/>
          <p14:tracePt t="56408" x="2633663" y="4716463"/>
          <p14:tracePt t="56415" x="2625725" y="4716463"/>
          <p14:tracePt t="56423" x="2608263" y="4733925"/>
          <p14:tracePt t="56431" x="2600325" y="4733925"/>
          <p14:tracePt t="56439" x="2582863" y="4741863"/>
          <p14:tracePt t="56447" x="2557463" y="4741863"/>
          <p14:tracePt t="56455" x="2549525" y="4741863"/>
          <p14:tracePt t="56463" x="2514600" y="4749800"/>
          <p14:tracePt t="56479" x="2506663" y="4749800"/>
          <p14:tracePt t="58215" x="2506663" y="4767263"/>
          <p14:tracePt t="58295" x="2514600" y="4767263"/>
          <p14:tracePt t="58351" x="2532063" y="4767263"/>
          <p14:tracePt t="58776" x="2540000" y="4767263"/>
          <p14:tracePt t="58783" x="2540000" y="4784725"/>
          <p14:tracePt t="58791" x="2540000" y="4810125"/>
          <p14:tracePt t="58799" x="2549525" y="4843463"/>
          <p14:tracePt t="58807" x="2549525" y="4878388"/>
          <p14:tracePt t="58815" x="2549525" y="4886325"/>
          <p14:tracePt t="58823" x="2549525" y="4911725"/>
          <p14:tracePt t="58831" x="2557463" y="4946650"/>
          <p14:tracePt t="58839" x="2557463" y="4954588"/>
          <p14:tracePt t="58847" x="2557463" y="4972050"/>
          <p14:tracePt t="58855" x="2557463" y="4997450"/>
          <p14:tracePt t="58863" x="2557463" y="5005388"/>
          <p14:tracePt t="58871" x="2557463" y="5030788"/>
          <p14:tracePt t="58879" x="2557463" y="5038725"/>
          <p14:tracePt t="58887" x="2557463" y="5064125"/>
          <p14:tracePt t="58895" x="2557463" y="5081588"/>
          <p14:tracePt t="58903" x="2557463" y="5091113"/>
          <p14:tracePt t="58911" x="2557463" y="5099050"/>
          <p14:tracePt t="58919" x="2557463" y="5106988"/>
          <p14:tracePt t="58935" x="2557463" y="5124450"/>
          <p14:tracePt t="58943" x="2557463" y="5141913"/>
          <p14:tracePt t="58959" x="2557463" y="5157788"/>
          <p14:tracePt t="58975" x="2557463" y="5167313"/>
          <p14:tracePt t="58991" x="2557463" y="5175250"/>
          <p14:tracePt t="59359" x="2557463" y="5157788"/>
          <p14:tracePt t="59367" x="2540000" y="5149850"/>
          <p14:tracePt t="59383" x="2532063" y="5149850"/>
          <p14:tracePt t="59391" x="2532063" y="5141913"/>
          <p14:tracePt t="59399" x="2506663" y="5132388"/>
          <p14:tracePt t="59423" x="2489200" y="5132388"/>
          <p14:tracePt t="59439" x="2481263" y="5132388"/>
          <p14:tracePt t="59455" x="2481263" y="5124450"/>
          <p14:tracePt t="59479" x="2471738" y="5124450"/>
          <p14:tracePt t="59503" x="2455863" y="5124450"/>
          <p14:tracePt t="59511" x="2438400" y="5106988"/>
          <p14:tracePt t="59527" x="2405063" y="5099050"/>
          <p14:tracePt t="59535" x="2395538" y="5099050"/>
          <p14:tracePt t="59543" x="2370138" y="5091113"/>
          <p14:tracePt t="59551" x="2336800" y="5091113"/>
          <p14:tracePt t="59559" x="2301875" y="5091113"/>
          <p14:tracePt t="59567" x="2260600" y="5081588"/>
          <p14:tracePt t="59575" x="2208213" y="5064125"/>
          <p14:tracePt t="59583" x="2192338" y="5064125"/>
          <p14:tracePt t="59591" x="2124075" y="5064125"/>
          <p14:tracePt t="59599" x="2098675" y="5056188"/>
          <p14:tracePt t="59607" x="2055813" y="5048250"/>
          <p14:tracePt t="59615" x="2022475" y="5048250"/>
          <p14:tracePt t="59623" x="1997075" y="5048250"/>
          <p14:tracePt t="59631" x="1971675" y="5038725"/>
          <p14:tracePt t="59639" x="1954213" y="5038725"/>
          <p14:tracePt t="59647" x="1946275" y="5038725"/>
          <p14:tracePt t="59663" x="1920875" y="5038725"/>
          <p14:tracePt t="59679" x="1911350" y="5038725"/>
          <p14:tracePt t="59687" x="1885950" y="5038725"/>
          <p14:tracePt t="59695" x="1868488" y="5038725"/>
          <p14:tracePt t="59703" x="1835150" y="5022850"/>
          <p14:tracePt t="59711" x="1817688" y="5022850"/>
          <p14:tracePt t="59719" x="1792288" y="5013325"/>
          <p14:tracePt t="59727" x="1758950" y="5013325"/>
          <p14:tracePt t="59735" x="1724025" y="5005388"/>
          <p14:tracePt t="59743" x="1716088" y="4997450"/>
          <p14:tracePt t="59751" x="1690688" y="4997450"/>
          <p14:tracePt t="59759" x="1665288" y="4979988"/>
          <p14:tracePt t="59767" x="1647825" y="4979988"/>
          <p14:tracePt t="59791" x="1622425" y="4979988"/>
          <p14:tracePt t="59799" x="1622425" y="4972050"/>
          <p14:tracePt t="59807" x="1614488" y="4972050"/>
          <p14:tracePt t="59815" x="1597025" y="4962525"/>
          <p14:tracePt t="59831" x="1579563" y="4962525"/>
          <p14:tracePt t="59839" x="1554163" y="4946650"/>
          <p14:tracePt t="59855" x="1528763" y="4937125"/>
          <p14:tracePt t="59863" x="1520825" y="4937125"/>
          <p14:tracePt t="59887" x="1512888" y="4937125"/>
          <p14:tracePt t="59903" x="1503363" y="4937125"/>
          <p14:tracePt t="59919" x="1495425" y="4937125"/>
          <p14:tracePt t="59927" x="1477963" y="4929188"/>
          <p14:tracePt t="59935" x="1470025" y="4929188"/>
          <p14:tracePt t="59943" x="1452563" y="4929188"/>
          <p14:tracePt t="59951" x="1435100" y="4911725"/>
          <p14:tracePt t="59967" x="1419225" y="4911725"/>
          <p14:tracePt t="59991" x="1409700" y="4911725"/>
          <p14:tracePt t="59999" x="1393825" y="4911725"/>
          <p14:tracePt t="60007" x="1376363" y="4911725"/>
          <p14:tracePt t="60015" x="1368425" y="4911725"/>
          <p14:tracePt t="60023" x="1343025" y="4911725"/>
          <p14:tracePt t="60031" x="1317625" y="4911725"/>
          <p14:tracePt t="60039" x="1300163" y="4911725"/>
          <p14:tracePt t="60062" x="1265238" y="4911725"/>
          <p14:tracePt t="60071" x="1249363" y="4911725"/>
          <p14:tracePt t="60087" x="1231900" y="4911725"/>
          <p14:tracePt t="60095" x="1223963" y="4911725"/>
          <p14:tracePt t="60103" x="1214438" y="4919663"/>
          <p14:tracePt t="60111" x="1206500" y="4919663"/>
          <p14:tracePt t="60119" x="1198563" y="4919663"/>
          <p14:tracePt t="60135" x="1181100" y="4937125"/>
          <p14:tracePt t="60151" x="1173163" y="4937125"/>
          <p14:tracePt t="60167" x="1163638" y="4946650"/>
          <p14:tracePt t="60191" x="1147763" y="4954588"/>
          <p14:tracePt t="60199" x="1130300" y="4954588"/>
          <p14:tracePt t="60207" x="1120775" y="4962525"/>
          <p14:tracePt t="60215" x="1104900" y="4962525"/>
          <p14:tracePt t="60223" x="1079500" y="4972050"/>
          <p14:tracePt t="60231" x="1069975" y="4979988"/>
          <p14:tracePt t="60239" x="1054100" y="4979988"/>
          <p14:tracePt t="60247" x="1036638" y="4987925"/>
          <p14:tracePt t="60263" x="1028700" y="4997450"/>
          <p14:tracePt t="60279" x="1011238" y="5005388"/>
          <p14:tracePt t="60295" x="993775" y="5013325"/>
          <p14:tracePt t="60319" x="985838" y="5022850"/>
          <p14:tracePt t="60327" x="968375" y="5030788"/>
          <p14:tracePt t="60343" x="950913" y="5038725"/>
          <p14:tracePt t="60351" x="935038" y="5048250"/>
          <p14:tracePt t="60359" x="935038" y="5056188"/>
          <p14:tracePt t="60367" x="925513" y="5064125"/>
          <p14:tracePt t="60383" x="917575" y="5064125"/>
          <p14:tracePt t="60391" x="917575" y="5073650"/>
          <p14:tracePt t="60399" x="909638" y="5081588"/>
          <p14:tracePt t="60407" x="900113" y="5091113"/>
          <p14:tracePt t="60415" x="884238" y="5099050"/>
          <p14:tracePt t="60423" x="874713" y="5116513"/>
          <p14:tracePt t="60431" x="866775" y="5124450"/>
          <p14:tracePt t="60439" x="858838" y="5124450"/>
          <p14:tracePt t="60447" x="858838" y="5132388"/>
          <p14:tracePt t="60455" x="849313" y="5141913"/>
          <p14:tracePt t="60471" x="849313" y="5149850"/>
          <p14:tracePt t="60479" x="831850" y="5167313"/>
          <p14:tracePt t="60487" x="831850" y="5175250"/>
          <p14:tracePt t="60503" x="831850" y="5183188"/>
          <p14:tracePt t="60527" x="831850" y="5200650"/>
          <p14:tracePt t="60535" x="831850" y="5208588"/>
          <p14:tracePt t="60551" x="831850" y="5235575"/>
          <p14:tracePt t="60559" x="831850" y="5251450"/>
          <p14:tracePt t="60567" x="831850" y="5268913"/>
          <p14:tracePt t="60575" x="831850" y="5276850"/>
          <p14:tracePt t="60583" x="831850" y="5286375"/>
          <p14:tracePt t="60599" x="831850" y="5302250"/>
          <p14:tracePt t="60607" x="831850" y="5311775"/>
          <p14:tracePt t="60623" x="849313" y="5337175"/>
          <p14:tracePt t="60639" x="858838" y="5362575"/>
          <p14:tracePt t="60655" x="884238" y="5387975"/>
          <p14:tracePt t="60663" x="900113" y="5395913"/>
          <p14:tracePt t="60671" x="909638" y="5405438"/>
          <p14:tracePt t="60679" x="925513" y="5430838"/>
          <p14:tracePt t="60687" x="935038" y="5438775"/>
          <p14:tracePt t="60695" x="950913" y="5456238"/>
          <p14:tracePt t="60703" x="960438" y="5456238"/>
          <p14:tracePt t="60711" x="976313" y="5472113"/>
          <p14:tracePt t="60719" x="993775" y="5489575"/>
          <p14:tracePt t="60727" x="1003300" y="5489575"/>
          <p14:tracePt t="60735" x="1011238" y="5497513"/>
          <p14:tracePt t="60743" x="1028700" y="5507038"/>
          <p14:tracePt t="60751" x="1054100" y="5524500"/>
          <p14:tracePt t="60759" x="1079500" y="5540375"/>
          <p14:tracePt t="60767" x="1087438" y="5540375"/>
          <p14:tracePt t="60775" x="1120775" y="5549900"/>
          <p14:tracePt t="60783" x="1130300" y="5549900"/>
          <p14:tracePt t="60791" x="1138238" y="5557838"/>
          <p14:tracePt t="60799" x="1163638" y="5557838"/>
          <p14:tracePt t="60807" x="1189038" y="5565775"/>
          <p14:tracePt t="60815" x="1198563" y="5565775"/>
          <p14:tracePt t="60823" x="1223963" y="5575300"/>
          <p14:tracePt t="60831" x="1257300" y="5583238"/>
          <p14:tracePt t="60839" x="1274763" y="5583238"/>
          <p14:tracePt t="60847" x="1300163" y="5583238"/>
          <p14:tracePt t="60855" x="1317625" y="5600700"/>
          <p14:tracePt t="60863" x="1343025" y="5600700"/>
          <p14:tracePt t="60871" x="1350963" y="5600700"/>
          <p14:tracePt t="60879" x="1376363" y="5600700"/>
          <p14:tracePt t="60887" x="1393825" y="5600700"/>
          <p14:tracePt t="60895" x="1419225" y="5600700"/>
          <p14:tracePt t="60903" x="1444625" y="5600700"/>
          <p14:tracePt t="60911" x="1470025" y="5600700"/>
          <p14:tracePt t="60919" x="1503363" y="5600700"/>
          <p14:tracePt t="60927" x="1520825" y="5600700"/>
          <p14:tracePt t="60935" x="1563688" y="5600700"/>
          <p14:tracePt t="60943" x="1589088" y="5600700"/>
          <p14:tracePt t="60951" x="1622425" y="5600700"/>
          <p14:tracePt t="60959" x="1647825" y="5600700"/>
          <p14:tracePt t="60967" x="1690688" y="5600700"/>
          <p14:tracePt t="60975" x="1724025" y="5600700"/>
          <p14:tracePt t="60983" x="1766888" y="5600700"/>
          <p14:tracePt t="60991" x="1792288" y="5600700"/>
          <p14:tracePt t="60999" x="1835150" y="5600700"/>
          <p14:tracePt t="61007" x="1860550" y="5600700"/>
          <p14:tracePt t="61015" x="1885950" y="5600700"/>
          <p14:tracePt t="61023" x="1903413" y="5600700"/>
          <p14:tracePt t="61031" x="1920875" y="5600700"/>
          <p14:tracePt t="61039" x="1936750" y="5591175"/>
          <p14:tracePt t="61052" x="1979613" y="5591175"/>
          <p14:tracePt t="61055" x="2012950" y="5583238"/>
          <p14:tracePt t="61071" x="2030413" y="5583238"/>
          <p14:tracePt t="61079" x="2047875" y="5575300"/>
          <p14:tracePt t="61087" x="2055813" y="5575300"/>
          <p14:tracePt t="61095" x="2081213" y="5565775"/>
          <p14:tracePt t="61103" x="2106613" y="5557838"/>
          <p14:tracePt t="61111" x="2124075" y="5557838"/>
          <p14:tracePt t="61119" x="2132013" y="5549900"/>
          <p14:tracePt t="61127" x="2157413" y="5549900"/>
          <p14:tracePt t="61135" x="2182813" y="5532438"/>
          <p14:tracePt t="61143" x="2192338" y="5532438"/>
          <p14:tracePt t="61151" x="2208213" y="5524500"/>
          <p14:tracePt t="61159" x="2225675" y="5514975"/>
          <p14:tracePt t="61167" x="2243138" y="5514975"/>
          <p14:tracePt t="61183" x="2268538" y="5507038"/>
          <p14:tracePt t="61199" x="2268538" y="5497513"/>
          <p14:tracePt t="61207" x="2276475" y="5489575"/>
          <p14:tracePt t="61215" x="2286000" y="5489575"/>
          <p14:tracePt t="61223" x="2293938" y="5481638"/>
          <p14:tracePt t="61231" x="2311400" y="5464175"/>
          <p14:tracePt t="61239" x="2336800" y="5446713"/>
          <p14:tracePt t="61255" x="2352675" y="5413375"/>
          <p14:tracePt t="61263" x="2352675" y="5405438"/>
          <p14:tracePt t="61271" x="2352675" y="5387975"/>
          <p14:tracePt t="61279" x="2352675" y="5362575"/>
          <p14:tracePt t="61287" x="2352675" y="5353050"/>
          <p14:tracePt t="61303" x="2352675" y="5345113"/>
          <p14:tracePt t="61311" x="2352675" y="5337175"/>
          <p14:tracePt t="61319" x="2352675" y="5319713"/>
          <p14:tracePt t="61343" x="2352675" y="5294313"/>
          <p14:tracePt t="61359" x="2352675" y="5286375"/>
          <p14:tracePt t="61367" x="2352675" y="5276850"/>
          <p14:tracePt t="61375" x="2344738" y="5268913"/>
          <p14:tracePt t="61383" x="2327275" y="5251450"/>
          <p14:tracePt t="61391" x="2327275" y="5243513"/>
          <p14:tracePt t="61399" x="2301875" y="5235575"/>
          <p14:tracePt t="61407" x="2268538" y="5208588"/>
          <p14:tracePt t="61415" x="2235200" y="5208588"/>
          <p14:tracePt t="61423" x="2208213" y="5192713"/>
          <p14:tracePt t="61431" x="2166938" y="5175250"/>
          <p14:tracePt t="61439" x="2124075" y="5157788"/>
          <p14:tracePt t="61447" x="2098675" y="5149850"/>
          <p14:tracePt t="61455" x="2081213" y="5132388"/>
          <p14:tracePt t="61463" x="2047875" y="5124450"/>
          <p14:tracePt t="61471" x="2030413" y="5124450"/>
          <p14:tracePt t="61479" x="2012950" y="5116513"/>
          <p14:tracePt t="61487" x="2005013" y="5116513"/>
          <p14:tracePt t="61495" x="1987550" y="5116513"/>
          <p14:tracePt t="61503" x="1971675" y="5116513"/>
          <p14:tracePt t="61511" x="1936750" y="5099050"/>
          <p14:tracePt t="61519" x="1928813" y="5099050"/>
          <p14:tracePt t="61527" x="1911350" y="5099050"/>
          <p14:tracePt t="61535" x="1878013" y="5099050"/>
          <p14:tracePt t="61543" x="1860550" y="5091113"/>
          <p14:tracePt t="61551" x="1835150" y="5081588"/>
          <p14:tracePt t="61559" x="1817688" y="5081588"/>
          <p14:tracePt t="61567" x="1784350" y="5073650"/>
          <p14:tracePt t="61575" x="1741488" y="5073650"/>
          <p14:tracePt t="61583" x="1698625" y="5056188"/>
          <p14:tracePt t="61591" x="1665288" y="5048250"/>
          <p14:tracePt t="61599" x="1657350" y="5048250"/>
          <p14:tracePt t="61607" x="1631950" y="5048250"/>
          <p14:tracePt t="61615" x="1614488" y="5048250"/>
          <p14:tracePt t="61623" x="1589088" y="5048250"/>
          <p14:tracePt t="61639" x="1579563" y="5048250"/>
          <p14:tracePt t="61647" x="1563688" y="5048250"/>
          <p14:tracePt t="61655" x="1546225" y="5048250"/>
          <p14:tracePt t="61663" x="1520825" y="5048250"/>
          <p14:tracePt t="61671" x="1495425" y="5048250"/>
          <p14:tracePt t="61679" x="1477963" y="5048250"/>
          <p14:tracePt t="61687" x="1452563" y="5048250"/>
          <p14:tracePt t="61695" x="1427163" y="5048250"/>
          <p14:tracePt t="61703" x="1409700" y="5048250"/>
          <p14:tracePt t="61711" x="1401763" y="5056188"/>
          <p14:tracePt t="61719" x="1393825" y="5056188"/>
          <p14:tracePt t="61727" x="1376363" y="5064125"/>
          <p14:tracePt t="61735" x="1368425" y="5064125"/>
          <p14:tracePt t="61751" x="1333500" y="5081588"/>
          <p14:tracePt t="61767" x="1317625" y="5081588"/>
          <p14:tracePt t="61775" x="1308100" y="5091113"/>
          <p14:tracePt t="61783" x="1290638" y="5091113"/>
          <p14:tracePt t="61799" x="1265238" y="5099050"/>
          <p14:tracePt t="61815" x="1257300" y="5106988"/>
          <p14:tracePt t="61823" x="1249363" y="5116513"/>
          <p14:tracePt t="61831" x="1231900" y="5124450"/>
          <p14:tracePt t="61847" x="1223963" y="5132388"/>
          <p14:tracePt t="61863" x="1198563" y="5141913"/>
          <p14:tracePt t="61871" x="1198563" y="5149850"/>
          <p14:tracePt t="61887" x="1198563" y="5157788"/>
          <p14:tracePt t="61895" x="1189038" y="5167313"/>
          <p14:tracePt t="61903" x="1173163" y="5175250"/>
          <p14:tracePt t="61919" x="1163638" y="5183188"/>
          <p14:tracePt t="61927" x="1155700" y="5192713"/>
          <p14:tracePt t="61943" x="1155700" y="5200650"/>
          <p14:tracePt t="61951" x="1138238" y="5218113"/>
          <p14:tracePt t="61959" x="1138238" y="5226050"/>
          <p14:tracePt t="61967" x="1130300" y="5226050"/>
          <p14:tracePt t="61975" x="1120775" y="5243513"/>
          <p14:tracePt t="61983" x="1112838" y="5251450"/>
          <p14:tracePt t="61991" x="1104900" y="5260975"/>
          <p14:tracePt t="61999" x="1095375" y="5276850"/>
          <p14:tracePt t="62007" x="1087438" y="5294313"/>
          <p14:tracePt t="62023" x="1079500" y="5294313"/>
          <p14:tracePt t="62031" x="1079500" y="5302250"/>
          <p14:tracePt t="62039" x="1079500" y="5311775"/>
          <p14:tracePt t="62057" x="1062038" y="5319713"/>
          <p14:tracePt t="62071" x="1054100" y="5327650"/>
          <p14:tracePt t="62079" x="1054100" y="5337175"/>
          <p14:tracePt t="62087" x="1044575" y="5337175"/>
          <p14:tracePt t="62103" x="1036638" y="5345113"/>
          <p14:tracePt t="62111" x="1036638" y="5353050"/>
          <p14:tracePt t="62127" x="1028700" y="5362575"/>
          <p14:tracePt t="62143" x="1028700" y="5370513"/>
          <p14:tracePt t="62159" x="1028700" y="5380038"/>
          <p14:tracePt t="62167" x="1028700" y="5395913"/>
          <p14:tracePt t="62175" x="1028700" y="5413375"/>
          <p14:tracePt t="62183" x="1028700" y="5456238"/>
          <p14:tracePt t="62191" x="1028700" y="5481638"/>
          <p14:tracePt t="62199" x="1028700" y="5514975"/>
          <p14:tracePt t="62207" x="1028700" y="5540375"/>
          <p14:tracePt t="62215" x="1044575" y="5575300"/>
          <p14:tracePt t="62223" x="1054100" y="5616575"/>
          <p14:tracePt t="62231" x="1095375" y="5684838"/>
          <p14:tracePt t="62239" x="1138238" y="5735638"/>
          <p14:tracePt t="62247" x="1163638" y="5770563"/>
          <p14:tracePt t="62255" x="1206500" y="5813425"/>
          <p14:tracePt t="62263" x="1239838" y="5846763"/>
          <p14:tracePt t="62271" x="1290638" y="5889625"/>
          <p14:tracePt t="62279" x="1343025" y="5922963"/>
          <p14:tracePt t="62287" x="1401763" y="5940425"/>
          <p14:tracePt t="62295" x="1477963" y="5973763"/>
          <p14:tracePt t="62303" x="1538288" y="5973763"/>
          <p14:tracePt t="62311" x="1597025" y="5983288"/>
          <p14:tracePt t="62319" x="1657350" y="5983288"/>
          <p14:tracePt t="62327" x="1698625" y="5983288"/>
          <p14:tracePt t="62335" x="1766888" y="5983288"/>
          <p14:tracePt t="62343" x="1792288" y="5983288"/>
          <p14:tracePt t="62351" x="1835150" y="5983288"/>
          <p14:tracePt t="62359" x="1868488" y="5983288"/>
          <p14:tracePt t="62367" x="1885950" y="5973763"/>
          <p14:tracePt t="62375" x="1920875" y="5965825"/>
          <p14:tracePt t="62383" x="1946275" y="5957888"/>
          <p14:tracePt t="62391" x="1979613" y="5948363"/>
          <p14:tracePt t="62399" x="2005013" y="5940425"/>
          <p14:tracePt t="62407" x="2012950" y="5932488"/>
          <p14:tracePt t="62415" x="2022475" y="5922963"/>
          <p14:tracePt t="62423" x="2030413" y="5915025"/>
          <p14:tracePt t="62431" x="2030413" y="5905500"/>
          <p14:tracePt t="62439" x="2038350" y="5897563"/>
          <p14:tracePt t="62447" x="2047875" y="5889625"/>
          <p14:tracePt t="62455" x="2055813" y="5880100"/>
          <p14:tracePt t="62463" x="2065338" y="5872163"/>
          <p14:tracePt t="62471" x="2073275" y="5864225"/>
          <p14:tracePt t="62479" x="2073275" y="5854700"/>
          <p14:tracePt t="62487" x="2081213" y="5854700"/>
          <p14:tracePt t="62495" x="2090738" y="5846763"/>
          <p14:tracePt t="62503" x="2090738" y="5838825"/>
          <p14:tracePt t="62527" x="2098675" y="5829300"/>
          <p14:tracePt t="62551" x="2098675" y="5813425"/>
          <p14:tracePt t="62559" x="2098675" y="5803900"/>
          <p14:tracePt t="62575" x="2098675" y="5795963"/>
          <p14:tracePt t="62583" x="2098675" y="5778500"/>
          <p14:tracePt t="62607" x="2098675" y="5770563"/>
          <p14:tracePt t="62623" x="2098675" y="5761038"/>
          <p14:tracePt t="62655" x="2098675" y="5753100"/>
          <p14:tracePt t="62663" x="2090738" y="5735638"/>
          <p14:tracePt t="62679" x="2081213" y="5735638"/>
          <p14:tracePt t="62687" x="2073275" y="5727700"/>
          <p14:tracePt t="62695" x="2065338" y="5727700"/>
          <p14:tracePt t="62703" x="2055813" y="5719763"/>
          <p14:tracePt t="62719" x="2047875" y="5710238"/>
          <p14:tracePt t="62751" x="2030413" y="5702300"/>
          <p14:tracePt t="62759" x="2022475" y="5702300"/>
          <p14:tracePt t="62767" x="2022475" y="5694363"/>
          <p14:tracePt t="62775" x="1997075" y="5684838"/>
          <p14:tracePt t="62783" x="1987550" y="5676900"/>
          <p14:tracePt t="62791" x="1979613" y="5676900"/>
          <p14:tracePt t="62799" x="1954213" y="5668963"/>
          <p14:tracePt t="62807" x="1928813" y="5668963"/>
          <p14:tracePt t="62815" x="1911350" y="5659438"/>
          <p14:tracePt t="62823" x="1903413" y="5659438"/>
          <p14:tracePt t="62831" x="1893888" y="5641975"/>
          <p14:tracePt t="62839" x="1868488" y="5641975"/>
          <p14:tracePt t="62847" x="1843088" y="5641975"/>
          <p14:tracePt t="62855" x="1817688" y="5634038"/>
          <p14:tracePt t="62863" x="1792288" y="5634038"/>
          <p14:tracePt t="62871" x="1766888" y="5634038"/>
          <p14:tracePt t="62879" x="1758950" y="5634038"/>
          <p14:tracePt t="62887" x="1724025" y="5634038"/>
          <p14:tracePt t="62895" x="1716088" y="5634038"/>
          <p14:tracePt t="62903" x="1708150" y="5634038"/>
          <p14:tracePt t="62919" x="1698625" y="5634038"/>
          <p14:tracePt t="62935" x="1690688" y="5634038"/>
          <p14:tracePt t="62943" x="1682750" y="5634038"/>
          <p14:tracePt t="62951" x="1673225" y="5634038"/>
          <p14:tracePt t="62959" x="1665288" y="5634038"/>
          <p14:tracePt t="62975" x="1639888" y="5634038"/>
          <p14:tracePt t="62983" x="1631950" y="5634038"/>
          <p14:tracePt t="62991" x="1622425" y="5634038"/>
          <p14:tracePt t="62999" x="1614488" y="5641975"/>
          <p14:tracePt t="63007" x="1606550" y="5641975"/>
          <p14:tracePt t="63015" x="1597025" y="5651500"/>
          <p14:tracePt t="63023" x="1589088" y="5651500"/>
          <p14:tracePt t="63031" x="1579563" y="5659438"/>
          <p14:tracePt t="63039" x="1579563" y="5668963"/>
          <p14:tracePt t="63047" x="1563688" y="5676900"/>
          <p14:tracePt t="63063" x="1554163" y="5676900"/>
          <p14:tracePt t="63071" x="1554163" y="5702300"/>
          <p14:tracePt t="63087" x="1538288" y="5719763"/>
          <p14:tracePt t="63095" x="1528763" y="5735638"/>
          <p14:tracePt t="63111" x="1520825" y="5745163"/>
          <p14:tracePt t="63127" x="1520825" y="5770563"/>
          <p14:tracePt t="63135" x="1520825" y="5778500"/>
          <p14:tracePt t="63143" x="1520825" y="5788025"/>
          <p14:tracePt t="63151" x="1520825" y="5803900"/>
          <p14:tracePt t="63159" x="1520825" y="5813425"/>
          <p14:tracePt t="63175" x="1520825" y="5829300"/>
          <p14:tracePt t="63183" x="1520825" y="5846763"/>
          <p14:tracePt t="63199" x="1520825" y="5864225"/>
          <p14:tracePt t="63207" x="1520825" y="5880100"/>
          <p14:tracePt t="63215" x="1520825" y="5889625"/>
          <p14:tracePt t="63223" x="1520825" y="5897563"/>
          <p14:tracePt t="63231" x="1520825" y="5915025"/>
          <p14:tracePt t="63247" x="1520825" y="5922963"/>
          <p14:tracePt t="63255" x="1538288" y="5940425"/>
          <p14:tracePt t="63271" x="1546225" y="5948363"/>
          <p14:tracePt t="63279" x="1554163" y="5948363"/>
          <p14:tracePt t="63287" x="1563688" y="5957888"/>
          <p14:tracePt t="63295" x="1579563" y="5965825"/>
          <p14:tracePt t="63303" x="1597025" y="5973763"/>
          <p14:tracePt t="63319" x="1622425" y="5973763"/>
          <p14:tracePt t="63327" x="1639888" y="5983288"/>
          <p14:tracePt t="63335" x="1657350" y="5983288"/>
          <p14:tracePt t="63343" x="1665288" y="5983288"/>
          <p14:tracePt t="63359" x="1673225" y="5991225"/>
          <p14:tracePt t="63375" x="1698625" y="5999163"/>
          <p14:tracePt t="63391" x="1708150" y="5999163"/>
          <p14:tracePt t="63399" x="1724025" y="5999163"/>
          <p14:tracePt t="63423" x="1733550" y="5999163"/>
          <p14:tracePt t="63431" x="1741488" y="5999163"/>
          <p14:tracePt t="63439" x="1749425" y="5999163"/>
          <p14:tracePt t="63447" x="1766888" y="5999163"/>
          <p14:tracePt t="63455" x="1776413" y="5999163"/>
          <p14:tracePt t="63463" x="1801813" y="5999163"/>
          <p14:tracePt t="63471" x="1827213" y="5999163"/>
          <p14:tracePt t="63487" x="1835150" y="5999163"/>
          <p14:tracePt t="63495" x="1852613" y="5999163"/>
          <p14:tracePt t="63503" x="1860550" y="5999163"/>
          <p14:tracePt t="63511" x="1868488" y="5999163"/>
          <p14:tracePt t="63519" x="1885950" y="5999163"/>
          <p14:tracePt t="63527" x="1893888" y="5999163"/>
          <p14:tracePt t="63535" x="1903413" y="5999163"/>
          <p14:tracePt t="63551" x="1920875" y="5999163"/>
          <p14:tracePt t="63559" x="1928813" y="5999163"/>
          <p14:tracePt t="63575" x="1936750" y="5999163"/>
          <p14:tracePt t="63583" x="1954213" y="5999163"/>
          <p14:tracePt t="63615" x="1987550" y="5999163"/>
          <p14:tracePt t="63631" x="1997075" y="5999163"/>
          <p14:tracePt t="63639" x="2005013" y="5999163"/>
          <p14:tracePt t="63647" x="2012950" y="5999163"/>
          <p14:tracePt t="63655" x="2022475" y="5999163"/>
          <p14:tracePt t="63663" x="2030413" y="5999163"/>
          <p14:tracePt t="63671" x="2038350" y="5999163"/>
          <p14:tracePt t="63679" x="2047875" y="5999163"/>
          <p14:tracePt t="63687" x="2055813" y="5999163"/>
          <p14:tracePt t="63703" x="2081213" y="5991225"/>
          <p14:tracePt t="63727" x="2098675" y="5973763"/>
          <p14:tracePt t="63751" x="2124075" y="5973763"/>
          <p14:tracePt t="63791" x="2132013" y="5973763"/>
          <p14:tracePt t="63807" x="2149475" y="5973763"/>
          <p14:tracePt t="63823" x="2157413" y="5965825"/>
          <p14:tracePt t="63831" x="2166938" y="5965825"/>
          <p14:tracePt t="63839" x="2182813" y="5965825"/>
          <p14:tracePt t="63847" x="2192338" y="5965825"/>
          <p14:tracePt t="63855" x="2200275" y="5965825"/>
          <p14:tracePt t="63863" x="2217738" y="5957888"/>
          <p14:tracePt t="63887" x="2235200" y="5957888"/>
          <p14:tracePt t="63895" x="2243138" y="5957888"/>
          <p14:tracePt t="63903" x="2251075" y="5957888"/>
          <p14:tracePt t="63911" x="2268538" y="5948363"/>
          <p14:tracePt t="63935" x="2276475" y="5940425"/>
          <p14:tracePt t="63999" x="2293938" y="5940425"/>
          <p14:tracePt t="66487" x="2319338" y="5940425"/>
          <p14:tracePt t="66495" x="2336800" y="5940425"/>
          <p14:tracePt t="66503" x="2370138" y="5940425"/>
          <p14:tracePt t="66511" x="2405063" y="5932488"/>
          <p14:tracePt t="66519" x="2430463" y="5932488"/>
          <p14:tracePt t="66527" x="2455863" y="5922963"/>
          <p14:tracePt t="66535" x="2497138" y="5922963"/>
          <p14:tracePt t="66543" x="2532063" y="5922963"/>
          <p14:tracePt t="66551" x="2557463" y="5922963"/>
          <p14:tracePt t="66559" x="2590800" y="5922963"/>
          <p14:tracePt t="66567" x="2600325" y="5922963"/>
          <p14:tracePt t="66575" x="2608263" y="5922963"/>
          <p14:tracePt t="66583" x="2625725" y="5922963"/>
          <p14:tracePt t="66591" x="2633663" y="5922963"/>
          <p14:tracePt t="66607" x="2641600" y="5922963"/>
          <p14:tracePt t="66615" x="2659063" y="5922963"/>
          <p14:tracePt t="66623" x="2668588" y="5922963"/>
          <p14:tracePt t="66631" x="2676525" y="5922963"/>
          <p14:tracePt t="66639" x="2701925" y="5922963"/>
          <p14:tracePt t="66655" x="2735263" y="5922963"/>
          <p14:tracePt t="66663" x="2744788" y="5922963"/>
          <p14:tracePt t="66671" x="2778125" y="5922963"/>
          <p14:tracePt t="66679" x="2820988" y="5922963"/>
          <p14:tracePt t="66687" x="2863850" y="5922963"/>
          <p14:tracePt t="66695" x="2897188" y="5922963"/>
          <p14:tracePt t="66703" x="2940050" y="5922963"/>
          <p14:tracePt t="66711" x="2973388" y="5922963"/>
          <p14:tracePt t="66719" x="3016250" y="5922963"/>
          <p14:tracePt t="66727" x="3033713" y="5922963"/>
          <p14:tracePt t="66735" x="3049588" y="5922963"/>
          <p14:tracePt t="66743" x="3074988" y="5922963"/>
          <p14:tracePt t="66751" x="3092450" y="5922963"/>
          <p14:tracePt t="66759" x="3100388" y="5922963"/>
          <p14:tracePt t="66767" x="3109913" y="5922963"/>
          <p14:tracePt t="66775" x="3127375" y="5922963"/>
          <p14:tracePt t="66783" x="3135313" y="5922963"/>
          <p14:tracePt t="66791" x="3152775" y="5922963"/>
          <p14:tracePt t="66799" x="3160713" y="5922963"/>
          <p14:tracePt t="66807" x="3168650" y="5922963"/>
          <p14:tracePt t="66815" x="3186113" y="5922963"/>
          <p14:tracePt t="66823" x="3194050" y="5922963"/>
          <p14:tracePt t="66839" x="3203575" y="5922963"/>
          <p14:tracePt t="66847" x="3228975" y="5922963"/>
          <p14:tracePt t="66895" x="3236913" y="5922963"/>
          <p14:tracePt t="66919" x="3254375" y="5932488"/>
          <p14:tracePt t="66935" x="3262313" y="5932488"/>
          <p14:tracePt t="66943" x="3270250" y="5932488"/>
          <p14:tracePt t="66951" x="3287713" y="5940425"/>
          <p14:tracePt t="66959" x="3297238" y="5940425"/>
          <p14:tracePt t="66967" x="3305175" y="5940425"/>
          <p14:tracePt t="66975" x="3330575" y="5948363"/>
          <p14:tracePt t="66983" x="3363913" y="5948363"/>
          <p14:tracePt t="66991" x="3398838" y="5948363"/>
          <p14:tracePt t="66999" x="3406775" y="5948363"/>
          <p14:tracePt t="67007" x="3432175" y="5948363"/>
          <p14:tracePt t="67015" x="3457575" y="5948363"/>
          <p14:tracePt t="67023" x="3467100" y="5948363"/>
          <p14:tracePt t="67031" x="3475038" y="5948363"/>
          <p14:tracePt t="67052" x="3482975" y="5948363"/>
          <p14:tracePt t="67095" x="3500438" y="5948363"/>
          <p14:tracePt t="68079" x="3508375" y="5948363"/>
          <p14:tracePt t="68111" x="3517900" y="5948363"/>
          <p14:tracePt t="68127" x="3533775" y="5948363"/>
          <p14:tracePt t="68175" x="3551238" y="5948363"/>
          <p14:tracePt t="68183" x="3559175" y="5948363"/>
          <p14:tracePt t="68191" x="3559175" y="5940425"/>
          <p14:tracePt t="68199" x="3559175" y="5932488"/>
          <p14:tracePt t="68207" x="3568700" y="5932488"/>
          <p14:tracePt t="68215" x="3576638" y="5932488"/>
          <p14:tracePt t="68255" x="3594100" y="5932488"/>
          <p14:tracePt t="68279" x="3602038" y="5932488"/>
          <p14:tracePt t="68287" x="3602038" y="5922963"/>
          <p14:tracePt t="68775" x="3594100" y="5922963"/>
          <p14:tracePt t="68791" x="3576638" y="5922963"/>
          <p14:tracePt t="68799" x="3568700" y="5922963"/>
          <p14:tracePt t="68807" x="3559175" y="5922963"/>
          <p14:tracePt t="68815" x="3543300" y="5922963"/>
          <p14:tracePt t="68823" x="3533775" y="5922963"/>
          <p14:tracePt t="68831" x="3525838" y="5922963"/>
          <p14:tracePt t="68839" x="3517900" y="5922963"/>
          <p14:tracePt t="68847" x="3508375" y="5922963"/>
          <p14:tracePt t="68855" x="3500438" y="5922963"/>
          <p14:tracePt t="68871" x="3475038" y="5922963"/>
          <p14:tracePt t="68879" x="3467100" y="5922963"/>
          <p14:tracePt t="68887" x="3457575" y="5922963"/>
          <p14:tracePt t="68895" x="3441700" y="5922963"/>
          <p14:tracePt t="68903" x="3432175" y="5922963"/>
          <p14:tracePt t="68911" x="3406775" y="5922963"/>
          <p14:tracePt t="68919" x="3389313" y="5922963"/>
          <p14:tracePt t="68927" x="3381375" y="5922963"/>
          <p14:tracePt t="68935" x="3363913" y="5922963"/>
          <p14:tracePt t="68943" x="3355975" y="5922963"/>
          <p14:tracePt t="68951" x="3338513" y="5922963"/>
          <p14:tracePt t="68959" x="3322638" y="5922963"/>
          <p14:tracePt t="68967" x="3313113" y="5922963"/>
          <p14:tracePt t="68975" x="3297238" y="5922963"/>
          <p14:tracePt t="68983" x="3287713" y="5922963"/>
          <p14:tracePt t="68991" x="3270250" y="5922963"/>
          <p14:tracePt t="69007" x="3254375" y="5922963"/>
          <p14:tracePt t="69015" x="3236913" y="5915025"/>
          <p14:tracePt t="69023" x="3236913" y="5905500"/>
          <p14:tracePt t="69031" x="3228975" y="5905500"/>
          <p14:tracePt t="69047" x="3228975" y="5897563"/>
          <p14:tracePt t="69063" x="3228975" y="5880100"/>
          <p14:tracePt t="69071" x="3228975" y="5872163"/>
          <p14:tracePt t="69087" x="3236913" y="5864225"/>
          <p14:tracePt t="69103" x="3236913" y="5854700"/>
          <p14:tracePt t="69119" x="3244850" y="5838825"/>
          <p14:tracePt t="69127" x="3270250" y="5829300"/>
          <p14:tracePt t="69135" x="3287713" y="5813425"/>
          <p14:tracePt t="69151" x="3297238" y="5803900"/>
          <p14:tracePt t="69159" x="3313113" y="5795963"/>
          <p14:tracePt t="69167" x="3330575" y="5788025"/>
          <p14:tracePt t="69175" x="3338513" y="5770563"/>
          <p14:tracePt t="69183" x="3348038" y="5761038"/>
          <p14:tracePt t="69191" x="3381375" y="5753100"/>
          <p14:tracePt t="69199" x="3381375" y="5745163"/>
          <p14:tracePt t="69207" x="3389313" y="5735638"/>
          <p14:tracePt t="69215" x="3406775" y="5727700"/>
          <p14:tracePt t="69223" x="3414713" y="5710238"/>
          <p14:tracePt t="69231" x="3414713" y="5702300"/>
          <p14:tracePt t="69239" x="3432175" y="5694363"/>
          <p14:tracePt t="69247" x="3441700" y="5684838"/>
          <p14:tracePt t="69271" x="3457575" y="5668963"/>
          <p14:tracePt t="69279" x="3467100" y="5668963"/>
          <p14:tracePt t="69327" x="3475038" y="5668963"/>
          <p14:tracePt t="69335" x="3500438" y="5668963"/>
          <p14:tracePt t="69343" x="3517900" y="5684838"/>
          <p14:tracePt t="69351" x="3525838" y="5702300"/>
          <p14:tracePt t="69359" x="3543300" y="5710238"/>
          <p14:tracePt t="69367" x="3559175" y="5727700"/>
          <p14:tracePt t="69375" x="3559175" y="5735638"/>
          <p14:tracePt t="69383" x="3576638" y="5753100"/>
          <p14:tracePt t="69399" x="3576638" y="5770563"/>
          <p14:tracePt t="69407" x="3586163" y="5778500"/>
          <p14:tracePt t="69415" x="3594100" y="5795963"/>
          <p14:tracePt t="69423" x="3594100" y="5803900"/>
          <p14:tracePt t="69431" x="3594100" y="5813425"/>
          <p14:tracePt t="69447" x="3594100" y="5838825"/>
          <p14:tracePt t="69455" x="3602038" y="5846763"/>
          <p14:tracePt t="69463" x="3611563" y="5854700"/>
          <p14:tracePt t="69471" x="3611563" y="5864225"/>
          <p14:tracePt t="69487" x="3627438" y="5872163"/>
          <p14:tracePt t="69543" x="3627438" y="5880100"/>
          <p14:tracePt t="69551" x="3636963" y="5880100"/>
          <p14:tracePt t="69591" x="3644900" y="5880100"/>
          <p14:tracePt t="69599" x="3662363" y="5872163"/>
          <p14:tracePt t="69607" x="3678238" y="5864225"/>
          <p14:tracePt t="69623" x="3695700" y="5846763"/>
          <p14:tracePt t="69631" x="3713163" y="5821363"/>
          <p14:tracePt t="69639" x="3721100" y="5803900"/>
          <p14:tracePt t="69647" x="3738563" y="5795963"/>
          <p14:tracePt t="69655" x="3756025" y="5770563"/>
          <p14:tracePt t="69663" x="3771900" y="5753100"/>
          <p14:tracePt t="69671" x="3797300" y="5727700"/>
          <p14:tracePt t="69679" x="3806825" y="5702300"/>
          <p14:tracePt t="69687" x="3806825" y="5694363"/>
          <p14:tracePt t="69695" x="3814763" y="5676900"/>
          <p14:tracePt t="69703" x="3840163" y="5651500"/>
          <p14:tracePt t="69711" x="3848100" y="5634038"/>
          <p14:tracePt t="69743" x="3848100" y="5616575"/>
          <p14:tracePt t="69759" x="3857625" y="5608638"/>
          <p14:tracePt t="70743" x="3840163" y="5616575"/>
          <p14:tracePt t="70759" x="3840163" y="5641975"/>
          <p14:tracePt t="70879" x="3840163" y="5651500"/>
          <p14:tracePt t="71007" x="3840163" y="5668963"/>
          <p14:tracePt t="71023" x="3832225" y="5668963"/>
          <p14:tracePt t="71039" x="3822700" y="5676900"/>
          <p14:tracePt t="71063" x="3814763" y="5684838"/>
          <p14:tracePt t="71095" x="3814763" y="5694363"/>
          <p14:tracePt t="71119" x="3806825" y="5694363"/>
          <p14:tracePt t="71143" x="3781425" y="5702300"/>
          <p14:tracePt t="71159" x="3781425" y="5710238"/>
          <p14:tracePt t="71167" x="3771900" y="5710238"/>
          <p14:tracePt t="71183" x="3763963" y="5719763"/>
          <p14:tracePt t="71215" x="3756025" y="5719763"/>
          <p14:tracePt t="71223" x="3746500" y="5719763"/>
          <p14:tracePt t="71263" x="3738563" y="5719763"/>
          <p14:tracePt t="71271" x="3738563" y="5727700"/>
          <p14:tracePt t="71287" x="3738563" y="5735638"/>
          <p14:tracePt t="71295" x="3729038" y="5735638"/>
          <p14:tracePt t="71359" x="3721100" y="5735638"/>
          <p14:tracePt t="71367" x="3721100" y="5745163"/>
          <p14:tracePt t="71415" x="3713163" y="5753100"/>
          <p14:tracePt t="71431" x="3713163" y="5761038"/>
          <p14:tracePt t="71439" x="3695700" y="5770563"/>
          <p14:tracePt t="71463" x="3687763" y="5788025"/>
          <p14:tracePt t="71471" x="3678238" y="5803900"/>
          <p14:tracePt t="71479" x="3670300" y="5803900"/>
          <p14:tracePt t="71487" x="3662363" y="5813425"/>
          <p14:tracePt t="71495" x="3652838" y="5813425"/>
          <p14:tracePt t="71503" x="3644900" y="5821363"/>
          <p14:tracePt t="71511" x="3644900" y="5829300"/>
          <p14:tracePt t="71519" x="3627438" y="5838825"/>
          <p14:tracePt t="71599" x="3611563" y="5846763"/>
          <p14:tracePt t="71623" x="3586163" y="5846763"/>
          <p14:tracePt t="71631" x="3576638" y="5854700"/>
          <p14:tracePt t="71639" x="3568700" y="5854700"/>
          <p14:tracePt t="71647" x="3551238" y="5864225"/>
          <p14:tracePt t="71655" x="3533775" y="5872163"/>
          <p14:tracePt t="71663" x="3508375" y="5872163"/>
          <p14:tracePt t="71671" x="3500438" y="5872163"/>
          <p14:tracePt t="71687" x="3482975" y="5872163"/>
          <p14:tracePt t="71695" x="3475038" y="5872163"/>
          <p14:tracePt t="71719" x="3467100" y="5872163"/>
          <p14:tracePt t="71727" x="3449638" y="5872163"/>
          <p14:tracePt t="71743" x="3441700" y="5872163"/>
          <p14:tracePt t="71751" x="3424238" y="5872163"/>
          <p14:tracePt t="71767" x="3414713" y="5872163"/>
          <p14:tracePt t="71775" x="3398838" y="5872163"/>
          <p14:tracePt t="71783" x="3389313" y="5872163"/>
          <p14:tracePt t="71791" x="3381375" y="5872163"/>
          <p14:tracePt t="71799" x="3373438" y="5880100"/>
          <p14:tracePt t="71815" x="3355975" y="5889625"/>
          <p14:tracePt t="71831" x="3348038" y="5889625"/>
          <p14:tracePt t="71855" x="3338513" y="5897563"/>
          <p14:tracePt t="71863" x="3330575" y="5905500"/>
          <p14:tracePt t="71911" x="3322638" y="5915025"/>
          <p14:tracePt t="72015" x="3313113" y="5915025"/>
          <p14:tracePt t="72039" x="3305175" y="5915025"/>
          <p14:tracePt t="72055" x="3297238" y="5915025"/>
          <p14:tracePt t="72103" x="3287713" y="5915025"/>
          <p14:tracePt t="72247" x="3287713" y="5905500"/>
          <p14:tracePt t="72295" x="3297238" y="5905500"/>
          <p14:tracePt t="72335" x="3313113" y="5905500"/>
          <p14:tracePt t="72343" x="3322638" y="5905500"/>
          <p14:tracePt t="72359" x="3338513" y="5905500"/>
          <p14:tracePt t="72375" x="3355975" y="5897563"/>
          <p14:tracePt t="72391" x="3381375" y="5897563"/>
          <p14:tracePt t="72407" x="3389313" y="5897563"/>
          <p14:tracePt t="72415" x="3398838" y="5897563"/>
          <p14:tracePt t="72431" x="3414713" y="5889625"/>
          <p14:tracePt t="72447" x="3432175" y="5872163"/>
          <p14:tracePt t="72463" x="3441700" y="5872163"/>
          <p14:tracePt t="72471" x="3449638" y="5864225"/>
          <p14:tracePt t="72479" x="3457575" y="5864225"/>
          <p14:tracePt t="72487" x="3467100" y="5864225"/>
          <p14:tracePt t="72495" x="3482975" y="5864225"/>
          <p14:tracePt t="72503" x="3500438" y="5854700"/>
          <p14:tracePt t="72519" x="3525838" y="5854700"/>
          <p14:tracePt t="72527" x="3543300" y="5846763"/>
          <p14:tracePt t="72535" x="3568700" y="5838825"/>
          <p14:tracePt t="72543" x="3594100" y="5838825"/>
          <p14:tracePt t="72551" x="3602038" y="5838825"/>
          <p14:tracePt t="72559" x="3627438" y="5838825"/>
          <p14:tracePt t="72567" x="3636963" y="5838825"/>
          <p14:tracePt t="72575" x="3662363" y="5838825"/>
          <p14:tracePt t="72583" x="3678238" y="5838825"/>
          <p14:tracePt t="72591" x="3687763" y="5838825"/>
          <p14:tracePt t="72599" x="3713163" y="5838825"/>
          <p14:tracePt t="72607" x="3721100" y="5838825"/>
          <p14:tracePt t="74423" x="3703638" y="5838825"/>
          <p14:tracePt t="74431" x="3703638" y="5829300"/>
          <p14:tracePt t="74439" x="3678238" y="5821363"/>
          <p14:tracePt t="74455" x="3652838" y="5821363"/>
          <p14:tracePt t="74463" x="3636963" y="5803900"/>
          <p14:tracePt t="74471" x="3619500" y="5778500"/>
          <p14:tracePt t="74479" x="3576638" y="5753100"/>
          <p14:tracePt t="74487" x="3551238" y="5735638"/>
          <p14:tracePt t="74495" x="3500438" y="5694363"/>
          <p14:tracePt t="74503" x="3449638" y="5651500"/>
          <p14:tracePt t="74511" x="3398838" y="5616575"/>
          <p14:tracePt t="74519" x="3330575" y="5532438"/>
          <p14:tracePt t="74527" x="3244850" y="5464175"/>
          <p14:tracePt t="74535" x="3143250" y="5413375"/>
          <p14:tracePt t="74543" x="3049588" y="5327650"/>
          <p14:tracePt t="74551" x="2955925" y="5260975"/>
          <p14:tracePt t="74559" x="2889250" y="5183188"/>
          <p14:tracePt t="74567" x="2820988" y="5091113"/>
          <p14:tracePt t="74575" x="2752725" y="5022850"/>
          <p14:tracePt t="74583" x="2701925" y="4946650"/>
          <p14:tracePt t="74591" x="2616200" y="4852988"/>
          <p14:tracePt t="74599" x="2565400" y="4784725"/>
          <p14:tracePt t="74607" x="2506663" y="4708525"/>
          <p14:tracePt t="74615" x="2481263" y="4657725"/>
          <p14:tracePt t="74623" x="2455863" y="4630738"/>
          <p14:tracePt t="74631" x="2413000" y="4579938"/>
          <p14:tracePt t="74639" x="2362200" y="4529138"/>
          <p14:tracePt t="74647" x="2327275" y="4478338"/>
          <p14:tracePt t="74655" x="2276475" y="4427538"/>
          <p14:tracePt t="74663" x="2225675" y="4359275"/>
          <p14:tracePt t="74671" x="2149475" y="4300538"/>
          <p14:tracePt t="74679" x="2065338" y="4240213"/>
          <p14:tracePt t="74687" x="1962150" y="4156075"/>
          <p14:tracePt t="74695" x="1852613" y="4079875"/>
          <p14:tracePt t="74703" x="1733550" y="3994150"/>
          <p14:tracePt t="74711" x="1614488" y="3908425"/>
          <p14:tracePt t="74719" x="1520825" y="3824288"/>
          <p14:tracePt t="74727" x="1401763" y="3713163"/>
          <p14:tracePt t="74735" x="1317625" y="3619500"/>
          <p14:tracePt t="74743" x="1239838" y="3543300"/>
          <p14:tracePt t="74751" x="1189038" y="3484563"/>
          <p14:tracePt t="74759" x="1147763" y="3433763"/>
          <p14:tracePt t="74767" x="1104900" y="3382963"/>
          <p14:tracePt t="74775" x="1087438" y="3365500"/>
          <p14:tracePt t="74783" x="1062038" y="3297238"/>
          <p14:tracePt t="74791" x="1036638" y="3228975"/>
          <p14:tracePt t="74799" x="993775" y="3152775"/>
          <p14:tracePt t="74807" x="950913" y="3076575"/>
          <p14:tracePt t="74815" x="917575" y="3016250"/>
          <p14:tracePt t="74823" x="858838" y="2914650"/>
          <p14:tracePt t="74831" x="798513" y="2762250"/>
          <p14:tracePt t="74839" x="714375" y="2600325"/>
          <p14:tracePt t="74847" x="636588" y="2438400"/>
          <p14:tracePt t="74855" x="560388" y="2328863"/>
          <p14:tracePt t="74863" x="492125" y="2227263"/>
          <p14:tracePt t="74871" x="450850" y="2133600"/>
          <p14:tracePt t="74879" x="390525" y="2039938"/>
          <p14:tracePt t="74887" x="339725" y="1963738"/>
          <p14:tracePt t="74895" x="314325" y="1903413"/>
          <p14:tracePt t="74903" x="271463" y="1809750"/>
          <p14:tracePt t="74911" x="230188" y="1733550"/>
          <p14:tracePt t="74919" x="195263" y="1631950"/>
          <p14:tracePt t="74927" x="144463" y="1546225"/>
          <p14:tracePt t="74935" x="101600" y="1436688"/>
          <p14:tracePt t="74943" x="42863" y="1333500"/>
          <p14:tracePt t="74951" x="0" y="1231900"/>
          <p14:tracePt t="75775" x="1538288" y="111125"/>
          <p14:tracePt t="75783" x="1868488" y="187325"/>
          <p14:tracePt t="75791" x="2166938" y="271463"/>
          <p14:tracePt t="75799" x="2446338" y="339725"/>
          <p14:tracePt t="75807" x="2693988" y="365125"/>
          <p14:tracePt t="75815" x="2940050" y="400050"/>
          <p14:tracePt t="75823" x="3100388" y="425450"/>
          <p14:tracePt t="75831" x="3262313" y="450850"/>
          <p14:tracePt t="75839" x="3381375" y="458788"/>
          <p14:tracePt t="75847" x="3482975" y="484188"/>
          <p14:tracePt t="75855" x="3576638" y="492125"/>
          <p14:tracePt t="75863" x="3678238" y="527050"/>
          <p14:tracePt t="75871" x="3781425" y="552450"/>
          <p14:tracePt t="75879" x="3900488" y="595313"/>
          <p14:tracePt t="75887" x="4070350" y="646113"/>
          <p14:tracePt t="75895" x="4222750" y="714375"/>
          <p14:tracePt t="75903" x="4367213" y="747713"/>
          <p14:tracePt t="75911" x="4613275" y="808038"/>
          <p14:tracePt t="75919" x="4843463" y="849313"/>
          <p14:tracePt t="75927" x="5054600" y="866775"/>
          <p14:tracePt t="75935" x="5191125" y="892175"/>
          <p14:tracePt t="75943" x="5335588" y="892175"/>
          <p14:tracePt t="75951" x="5421313" y="892175"/>
          <p14:tracePt t="75959" x="5462588" y="892175"/>
          <p14:tracePt t="75967" x="5497513" y="892175"/>
          <p14:tracePt t="75975" x="5505450" y="892175"/>
          <p14:tracePt t="75999" x="5505450" y="884238"/>
          <p14:tracePt t="76015" x="5505450" y="874713"/>
          <p14:tracePt t="76023" x="5505450" y="841375"/>
          <p14:tracePt t="76031" x="5480050" y="823913"/>
          <p14:tracePt t="76039" x="5403850" y="790575"/>
          <p14:tracePt t="76047" x="5327650" y="765175"/>
          <p14:tracePt t="76055" x="5199063" y="704850"/>
          <p14:tracePt t="76063" x="5064125" y="646113"/>
          <p14:tracePt t="76071" x="4935538" y="585788"/>
          <p14:tracePt t="76079" x="4757738" y="501650"/>
          <p14:tracePt t="76087" x="4545013" y="400050"/>
          <p14:tracePt t="76095" x="4324350" y="306388"/>
          <p14:tracePt t="76103" x="4121150" y="161925"/>
          <p14:tracePt t="76111" x="3848100" y="42863"/>
        </p14:tracePtLst>
      </p14:laserTraceLst>
    </p:ext>
  </p:extLst>
</p:sld>
</file>

<file path=ppt/theme/theme1.xml><?xml version="1.0" encoding="utf-8"?>
<a:theme xmlns:a="http://schemas.openxmlformats.org/drawingml/2006/main" name="Tema_EaD-2015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EaD-2015" id="{1CD05E6F-FEE5-461F-AFF6-DFFBA44DAB1D}" vid="{425DAB3E-BE53-44FC-8EF9-E93E6EEB7D3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4637</TotalTime>
  <Words>1523</Words>
  <Application>Microsoft Office PowerPoint</Application>
  <PresentationFormat>Widescreen</PresentationFormat>
  <Paragraphs>175</Paragraphs>
  <Slides>13</Slides>
  <Notes>13</Notes>
  <HiddenSlides>0</HiddenSlides>
  <MMClips>13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ＭＳ Ｐゴシック</vt:lpstr>
      <vt:lpstr>Arial</vt:lpstr>
      <vt:lpstr>Calibri</vt:lpstr>
      <vt:lpstr>Courier New</vt:lpstr>
      <vt:lpstr>Georgia</vt:lpstr>
      <vt:lpstr>Tema_EaD-2015</vt:lpstr>
      <vt:lpstr>Introdução à programação em java</vt:lpstr>
      <vt:lpstr>Programação Orientada a Objetos</vt:lpstr>
      <vt:lpstr>Por que java?</vt:lpstr>
      <vt:lpstr>Java e a Portabilidade </vt:lpstr>
      <vt:lpstr>Compiladores Java e a JVM</vt:lpstr>
      <vt:lpstr>Primeiro Simples Programa Java</vt:lpstr>
      <vt:lpstr>Compilando e Executando o Programa</vt:lpstr>
      <vt:lpstr>Estrutura básica de uma classe em Java</vt:lpstr>
      <vt:lpstr>Boas Práticas: Definindo nomes</vt:lpstr>
      <vt:lpstr>SINTAXE ESTRUTURAS DE CONTROLE</vt:lpstr>
      <vt:lpstr>SINTAXE ESTRUTURAS DE CONTROLE</vt:lpstr>
      <vt:lpstr>SINTAXE ESTRUTURAS DE CONTROLE</vt:lpstr>
      <vt:lpstr>Referências</vt:lpstr>
    </vt:vector>
  </TitlesOfParts>
  <Company>Feevale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Ew Baccarin</dc:creator>
  <cp:lastModifiedBy>Bruna Raquel Pretto Martins Godoi</cp:lastModifiedBy>
  <cp:revision>155</cp:revision>
  <dcterms:created xsi:type="dcterms:W3CDTF">2018-11-29T20:08:42Z</dcterms:created>
  <dcterms:modified xsi:type="dcterms:W3CDTF">2021-03-03T15:48:26Z</dcterms:modified>
</cp:coreProperties>
</file>